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notesMasterIdLst>
    <p:notesMasterId r:id="rId12"/>
  </p:notesMasterIdLst>
  <p:handoutMasterIdLst>
    <p:handoutMasterId r:id="rId13"/>
  </p:handoutMasterIdLst>
  <p:sldIdLst>
    <p:sldId id="504" r:id="rId5"/>
    <p:sldId id="467" r:id="rId6"/>
    <p:sldId id="506" r:id="rId7"/>
    <p:sldId id="507" r:id="rId8"/>
    <p:sldId id="508" r:id="rId9"/>
    <p:sldId id="509" r:id="rId10"/>
    <p:sldId id="505" r:id="rId11"/>
  </p:sldIdLst>
  <p:sldSz cx="9144000" cy="6858000" type="screen4x3"/>
  <p:notesSz cx="6888163" cy="100203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1E2"/>
    <a:srgbClr val="47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D282D1-CF0F-6C73-B554-17E67FDB6EFF}" v="5" dt="2023-10-20T04:31:20.475"/>
    <p1510:client id="{8AA050AD-C48F-1246-A435-D7FE1C1F7838}" v="2" dt="2023-10-19T15:53:09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27" autoAdjust="0"/>
    <p:restoredTop sz="94102" autoAdjust="0"/>
  </p:normalViewPr>
  <p:slideViewPr>
    <p:cSldViewPr>
      <p:cViewPr varScale="1">
        <p:scale>
          <a:sx n="84" d="100"/>
          <a:sy n="84" d="100"/>
        </p:scale>
        <p:origin x="1344" y="17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094" y="108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Sánchez Rodríguez" userId="3f0bdfd6-608f-4b00-8e09-7abd9c190652" providerId="ADAL" clId="{8AA050AD-C48F-1246-A435-D7FE1C1F7838}"/>
    <pc:docChg chg="modSld modMainMaster">
      <pc:chgData name="Julia Sánchez Rodríguez" userId="3f0bdfd6-608f-4b00-8e09-7abd9c190652" providerId="ADAL" clId="{8AA050AD-C48F-1246-A435-D7FE1C1F7838}" dt="2023-10-19T15:54:01.786" v="114" actId="20577"/>
      <pc:docMkLst>
        <pc:docMk/>
      </pc:docMkLst>
      <pc:sldChg chg="modSp mod">
        <pc:chgData name="Julia Sánchez Rodríguez" userId="3f0bdfd6-608f-4b00-8e09-7abd9c190652" providerId="ADAL" clId="{8AA050AD-C48F-1246-A435-D7FE1C1F7838}" dt="2023-10-19T15:54:01.786" v="114" actId="20577"/>
        <pc:sldMkLst>
          <pc:docMk/>
          <pc:sldMk cId="2210464609" sldId="504"/>
        </pc:sldMkLst>
        <pc:spChg chg="mod">
          <ac:chgData name="Julia Sánchez Rodríguez" userId="3f0bdfd6-608f-4b00-8e09-7abd9c190652" providerId="ADAL" clId="{8AA050AD-C48F-1246-A435-D7FE1C1F7838}" dt="2023-10-19T15:54:01.786" v="114" actId="20577"/>
          <ac:spMkLst>
            <pc:docMk/>
            <pc:sldMk cId="2210464609" sldId="504"/>
            <ac:spMk id="6" creationId="{ADBE397D-286A-402A-BC38-0373622C5634}"/>
          </ac:spMkLst>
        </pc:spChg>
      </pc:sldChg>
      <pc:sldMasterChg chg="modSldLayout">
        <pc:chgData name="Julia Sánchez Rodríguez" userId="3f0bdfd6-608f-4b00-8e09-7abd9c190652" providerId="ADAL" clId="{8AA050AD-C48F-1246-A435-D7FE1C1F7838}" dt="2023-10-19T15:53:41.770" v="81" actId="20577"/>
        <pc:sldMasterMkLst>
          <pc:docMk/>
          <pc:sldMasterMk cId="0" sldId="2147483663"/>
        </pc:sldMasterMkLst>
        <pc:sldLayoutChg chg="modSp mod">
          <pc:chgData name="Julia Sánchez Rodríguez" userId="3f0bdfd6-608f-4b00-8e09-7abd9c190652" providerId="ADAL" clId="{8AA050AD-C48F-1246-A435-D7FE1C1F7838}" dt="2023-10-19T15:53:41.770" v="81" actId="20577"/>
          <pc:sldLayoutMkLst>
            <pc:docMk/>
            <pc:sldMasterMk cId="0" sldId="2147483663"/>
            <pc:sldLayoutMk cId="0" sldId="2147483664"/>
          </pc:sldLayoutMkLst>
          <pc:spChg chg="mod">
            <ac:chgData name="Julia Sánchez Rodríguez" userId="3f0bdfd6-608f-4b00-8e09-7abd9c190652" providerId="ADAL" clId="{8AA050AD-C48F-1246-A435-D7FE1C1F7838}" dt="2023-10-19T15:52:57.024" v="65" actId="1035"/>
            <ac:spMkLst>
              <pc:docMk/>
              <pc:sldMasterMk cId="0" sldId="2147483663"/>
              <pc:sldLayoutMk cId="0" sldId="2147483664"/>
              <ac:spMk id="13" creationId="{9934B64C-A386-4A27-97DA-0BB9FDC0A7FA}"/>
            </ac:spMkLst>
          </pc:spChg>
          <pc:spChg chg="mod">
            <ac:chgData name="Julia Sánchez Rodríguez" userId="3f0bdfd6-608f-4b00-8e09-7abd9c190652" providerId="ADAL" clId="{8AA050AD-C48F-1246-A435-D7FE1C1F7838}" dt="2023-10-19T15:53:41.770" v="81" actId="20577"/>
            <ac:spMkLst>
              <pc:docMk/>
              <pc:sldMasterMk cId="0" sldId="2147483663"/>
              <pc:sldLayoutMk cId="0" sldId="2147483664"/>
              <ac:spMk id="20" creationId="{D28AE7B7-5487-4A1B-97CD-E9E1B207AD90}"/>
            </ac:spMkLst>
          </pc:spChg>
          <pc:spChg chg="mod">
            <ac:chgData name="Julia Sánchez Rodríguez" userId="3f0bdfd6-608f-4b00-8e09-7abd9c190652" providerId="ADAL" clId="{8AA050AD-C48F-1246-A435-D7FE1C1F7838}" dt="2023-10-19T15:53:35.213" v="76" actId="1035"/>
            <ac:spMkLst>
              <pc:docMk/>
              <pc:sldMasterMk cId="0" sldId="2147483663"/>
              <pc:sldLayoutMk cId="0" sldId="2147483664"/>
              <ac:spMk id="31" creationId="{656E29B0-552F-4718-9EF0-966BD192F15A}"/>
            </ac:spMkLst>
          </pc:spChg>
        </pc:sldLayoutChg>
        <pc:sldLayoutChg chg="modSp mod">
          <pc:chgData name="Julia Sánchez Rodríguez" userId="3f0bdfd6-608f-4b00-8e09-7abd9c190652" providerId="ADAL" clId="{8AA050AD-C48F-1246-A435-D7FE1C1F7838}" dt="2023-10-19T15:50:47.225" v="39" actId="20577"/>
          <pc:sldLayoutMkLst>
            <pc:docMk/>
            <pc:sldMasterMk cId="0" sldId="2147483663"/>
            <pc:sldLayoutMk cId="293875157" sldId="2147483679"/>
          </pc:sldLayoutMkLst>
          <pc:spChg chg="mod">
            <ac:chgData name="Julia Sánchez Rodríguez" userId="3f0bdfd6-608f-4b00-8e09-7abd9c190652" providerId="ADAL" clId="{8AA050AD-C48F-1246-A435-D7FE1C1F7838}" dt="2023-10-19T15:50:47.225" v="39" actId="20577"/>
            <ac:spMkLst>
              <pc:docMk/>
              <pc:sldMasterMk cId="0" sldId="2147483663"/>
              <pc:sldLayoutMk cId="293875157" sldId="2147483679"/>
              <ac:spMk id="56" creationId="{7BD8A876-7B7A-4E40-91B6-F4F243FFCDB2}"/>
            </ac:spMkLst>
          </pc:spChg>
        </pc:sldLayoutChg>
      </pc:sldMasterChg>
    </pc:docChg>
  </pc:docChgLst>
  <pc:docChgLst>
    <pc:chgData name="Julia Sánchez Rodríguez" userId="S::j.sanchez@salle.url.edu::3f0bdfd6-608f-4b00-8e09-7abd9c190652" providerId="AD" clId="Web-{00D282D1-CF0F-6C73-B554-17E67FDB6EFF}"/>
    <pc:docChg chg="modSld">
      <pc:chgData name="Julia Sánchez Rodríguez" userId="S::j.sanchez@salle.url.edu::3f0bdfd6-608f-4b00-8e09-7abd9c190652" providerId="AD" clId="Web-{00D282D1-CF0F-6C73-B554-17E67FDB6EFF}" dt="2023-10-20T04:31:20.475" v="6" actId="20577"/>
      <pc:docMkLst>
        <pc:docMk/>
      </pc:docMkLst>
      <pc:sldChg chg="modSp">
        <pc:chgData name="Julia Sánchez Rodríguez" userId="S::j.sanchez@salle.url.edu::3f0bdfd6-608f-4b00-8e09-7abd9c190652" providerId="AD" clId="Web-{00D282D1-CF0F-6C73-B554-17E67FDB6EFF}" dt="2023-10-20T04:31:20.475" v="6" actId="20577"/>
        <pc:sldMkLst>
          <pc:docMk/>
          <pc:sldMk cId="2239078061" sldId="506"/>
        </pc:sldMkLst>
        <pc:spChg chg="mod">
          <ac:chgData name="Julia Sánchez Rodríguez" userId="S::j.sanchez@salle.url.edu::3f0bdfd6-608f-4b00-8e09-7abd9c190652" providerId="AD" clId="Web-{00D282D1-CF0F-6C73-B554-17E67FDB6EFF}" dt="2023-10-20T04:31:20.475" v="6" actId="20577"/>
          <ac:spMkLst>
            <pc:docMk/>
            <pc:sldMk cId="2239078061" sldId="506"/>
            <ac:spMk id="6" creationId="{F8320859-6F91-4361-916D-B17204D6101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19550-AF37-47ED-B6A3-CDFF086D2647}" type="datetimeFigureOut">
              <a:rPr lang="es-ES" smtClean="0"/>
              <a:pPr/>
              <a:t>19/10/2023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C077B-06D6-4004-B720-AB3752F14C0F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2102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E11389C-ED87-4BF8-A9C5-B89AFB1BB390}" type="datetimeFigureOut">
              <a:rPr lang="es-ES" smtClean="0"/>
              <a:pPr/>
              <a:t>19/10/2023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A96E80F-321B-4CD3-9911-CD4F24214632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10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6E80F-321B-4CD3-9911-CD4F24214632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36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96E80F-321B-4CD3-9911-CD4F24214632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71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F1268BFF-8373-4108-AAB4-CBD5FBB2843A}"/>
              </a:ext>
            </a:extLst>
          </p:cNvPr>
          <p:cNvSpPr/>
          <p:nvPr userDrawn="1"/>
        </p:nvSpPr>
        <p:spPr>
          <a:xfrm>
            <a:off x="0" y="4293096"/>
            <a:ext cx="9144000" cy="2564904"/>
          </a:xfrm>
          <a:prstGeom prst="rect">
            <a:avLst/>
          </a:prstGeom>
          <a:solidFill>
            <a:srgbClr val="6AB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F4654989-2EBF-4502-A3AE-75B586445D56}"/>
              </a:ext>
            </a:extLst>
          </p:cNvPr>
          <p:cNvSpPr/>
          <p:nvPr userDrawn="1"/>
        </p:nvSpPr>
        <p:spPr>
          <a:xfrm>
            <a:off x="1475656" y="4293096"/>
            <a:ext cx="7668344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4" name="3 Rectángulo"/>
          <p:cNvSpPr/>
          <p:nvPr userDrawn="1"/>
        </p:nvSpPr>
        <p:spPr>
          <a:xfrm>
            <a:off x="7020272" y="0"/>
            <a:ext cx="2123728" cy="105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pic>
        <p:nvPicPr>
          <p:cNvPr id="19" name="Gráfico 18">
            <a:extLst>
              <a:ext uri="{FF2B5EF4-FFF2-40B4-BE49-F238E27FC236}">
                <a16:creationId xmlns:a16="http://schemas.microsoft.com/office/drawing/2014/main" id="{DC46124D-7A3B-4A3B-B851-FC3953F3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55146" y="1"/>
            <a:ext cx="2988854" cy="3025304"/>
          </a:xfrm>
          <a:prstGeom prst="rect">
            <a:avLst/>
          </a:prstGeom>
        </p:spPr>
      </p:pic>
      <p:sp>
        <p:nvSpPr>
          <p:cNvPr id="18" name="1 Título">
            <a:extLst>
              <a:ext uri="{FF2B5EF4-FFF2-40B4-BE49-F238E27FC236}">
                <a16:creationId xmlns:a16="http://schemas.microsoft.com/office/drawing/2014/main" id="{9D633E9D-1BEE-4FD2-82F4-46889D86C8DD}"/>
              </a:ext>
            </a:extLst>
          </p:cNvPr>
          <p:cNvSpPr txBox="1">
            <a:spLocks/>
          </p:cNvSpPr>
          <p:nvPr userDrawn="1"/>
        </p:nvSpPr>
        <p:spPr>
          <a:xfrm>
            <a:off x="685800" y="3573016"/>
            <a:ext cx="7772400" cy="1299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s-ES" sz="1800" b="0" i="1" dirty="0">
              <a:solidFill>
                <a:schemeClr val="tx1"/>
              </a:solidFill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92E5E4A1-6C9F-4502-B743-DE59F3C507DC}"/>
              </a:ext>
            </a:extLst>
          </p:cNvPr>
          <p:cNvSpPr/>
          <p:nvPr userDrawn="1"/>
        </p:nvSpPr>
        <p:spPr>
          <a:xfrm>
            <a:off x="3420888" y="6485635"/>
            <a:ext cx="572311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C55A05F9-5FF8-47EC-BC8E-AD358DA39124}"/>
              </a:ext>
            </a:extLst>
          </p:cNvPr>
          <p:cNvSpPr/>
          <p:nvPr userDrawn="1"/>
        </p:nvSpPr>
        <p:spPr>
          <a:xfrm>
            <a:off x="4283968" y="6623641"/>
            <a:ext cx="486003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09075A07-C49F-4997-9DB8-6F47DA07D3F1}"/>
              </a:ext>
            </a:extLst>
          </p:cNvPr>
          <p:cNvSpPr/>
          <p:nvPr userDrawn="1"/>
        </p:nvSpPr>
        <p:spPr>
          <a:xfrm>
            <a:off x="2347997" y="6256166"/>
            <a:ext cx="158418" cy="164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992CE272-4739-4018-B592-0A48B49515B0}"/>
              </a:ext>
            </a:extLst>
          </p:cNvPr>
          <p:cNvSpPr/>
          <p:nvPr userDrawn="1"/>
        </p:nvSpPr>
        <p:spPr>
          <a:xfrm>
            <a:off x="3275856" y="6432481"/>
            <a:ext cx="158418" cy="164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12D94FF1-6E71-418A-BDCA-95FF7344E87A}"/>
              </a:ext>
            </a:extLst>
          </p:cNvPr>
          <p:cNvSpPr/>
          <p:nvPr userDrawn="1"/>
        </p:nvSpPr>
        <p:spPr>
          <a:xfrm>
            <a:off x="4211960" y="6576497"/>
            <a:ext cx="158418" cy="164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569FE61A-4F07-462D-8B0C-FD5A8E393703}"/>
              </a:ext>
            </a:extLst>
          </p:cNvPr>
          <p:cNvSpPr/>
          <p:nvPr userDrawn="1"/>
        </p:nvSpPr>
        <p:spPr>
          <a:xfrm>
            <a:off x="2483768" y="6309320"/>
            <a:ext cx="666023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29" name="Acorde 28">
            <a:extLst>
              <a:ext uri="{FF2B5EF4-FFF2-40B4-BE49-F238E27FC236}">
                <a16:creationId xmlns:a16="http://schemas.microsoft.com/office/drawing/2014/main" id="{7CEE6B8A-AD0E-40CF-983A-64F5F38F2F63}"/>
              </a:ext>
            </a:extLst>
          </p:cNvPr>
          <p:cNvSpPr/>
          <p:nvPr userDrawn="1"/>
        </p:nvSpPr>
        <p:spPr>
          <a:xfrm rot="16200000">
            <a:off x="-292647" y="2812823"/>
            <a:ext cx="3573119" cy="2987824"/>
          </a:xfrm>
          <a:prstGeom prst="chor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9934B64C-A386-4A27-97DA-0BB9FDC0A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1051768"/>
          </a:xfrm>
        </p:spPr>
        <p:txBody>
          <a:bodyPr/>
          <a:lstStyle>
            <a:lvl1pPr algn="ctr">
              <a:defRPr sz="2800" b="1"/>
            </a:lvl1pPr>
          </a:lstStyle>
          <a:p>
            <a:endParaRPr lang="es-ES" dirty="0"/>
          </a:p>
        </p:txBody>
      </p:sp>
      <p:sp>
        <p:nvSpPr>
          <p:cNvPr id="20" name="2 Subtítulo">
            <a:extLst>
              <a:ext uri="{FF2B5EF4-FFF2-40B4-BE49-F238E27FC236}">
                <a16:creationId xmlns:a16="http://schemas.microsoft.com/office/drawing/2014/main" id="{D28AE7B7-5487-4A1B-97CD-E9E1B207A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812824"/>
            <a:ext cx="7772400" cy="936106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ctr">
              <a:buNone/>
              <a:defRPr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s-ES" dirty="0"/>
          </a:p>
        </p:txBody>
      </p:sp>
      <p:sp>
        <p:nvSpPr>
          <p:cNvPr id="31" name="1 Título">
            <a:extLst>
              <a:ext uri="{FF2B5EF4-FFF2-40B4-BE49-F238E27FC236}">
                <a16:creationId xmlns:a16="http://schemas.microsoft.com/office/drawing/2014/main" id="{656E29B0-552F-4718-9EF0-966BD192F15A}"/>
              </a:ext>
            </a:extLst>
          </p:cNvPr>
          <p:cNvSpPr txBox="1">
            <a:spLocks/>
          </p:cNvSpPr>
          <p:nvPr userDrawn="1"/>
        </p:nvSpPr>
        <p:spPr>
          <a:xfrm>
            <a:off x="685800" y="4725144"/>
            <a:ext cx="7772400" cy="1299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s-ES" sz="1400" i="1" dirty="0">
                <a:solidFill>
                  <a:srgbClr val="6AB1E2"/>
                </a:solidFill>
              </a:rPr>
              <a:t>XVI Jornadas de Ingeniería Telemática</a:t>
            </a:r>
          </a:p>
          <a:p>
            <a:r>
              <a:rPr lang="es-ES" sz="1400" i="1" dirty="0">
                <a:solidFill>
                  <a:srgbClr val="6AB1E2"/>
                </a:solidFill>
              </a:rPr>
              <a:t>JITEL 2023</a:t>
            </a:r>
          </a:p>
          <a:p>
            <a:r>
              <a:rPr lang="es-ES" sz="1400" i="1" dirty="0">
                <a:solidFill>
                  <a:srgbClr val="6AB1E2"/>
                </a:solidFill>
              </a:rPr>
              <a:t>Barcelona 8, 9 y 10 de Noviembre de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e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F801542D-17F4-4930-8EF5-AD5601FFA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4209331"/>
          </a:xfrm>
          <a:prstGeom prst="rect">
            <a:avLst/>
          </a:prstGeom>
        </p:spPr>
        <p:txBody>
          <a:bodyPr/>
          <a:lstStyle>
            <a:lvl1pPr marL="266700" indent="-266700" algn="just"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SzPct val="130000"/>
              <a:buFont typeface="Arial" pitchFamily="34" charset="0"/>
              <a:buChar char="■"/>
              <a:defRPr/>
            </a:lvl1pPr>
            <a:lvl2pPr marL="715963" indent="-258763" algn="just"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130000"/>
              <a:buFont typeface="Arial" pitchFamily="34" charset="0"/>
              <a:buChar char="■"/>
              <a:defRPr/>
            </a:lvl2pPr>
            <a:lvl3pPr marL="1165225" indent="-250825" algn="just"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■"/>
              <a:defRPr/>
            </a:lvl3pPr>
            <a:lvl4pPr algn="just">
              <a:spcAft>
                <a:spcPts val="600"/>
              </a:spcAft>
              <a:defRPr/>
            </a:lvl4pPr>
            <a:lvl5pPr algn="just">
              <a:defRPr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4209331"/>
          </a:xfrm>
          <a:prstGeom prst="rect">
            <a:avLst/>
          </a:prstGeom>
        </p:spPr>
        <p:txBody>
          <a:bodyPr/>
          <a:lstStyle>
            <a:lvl1pPr marL="266700" indent="-266700"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SzPct val="130000"/>
              <a:buFont typeface="Arial" pitchFamily="34" charset="0"/>
              <a:buChar char="■"/>
              <a:defRPr/>
            </a:lvl1pPr>
            <a:lvl2pPr marL="715963" indent="-258763"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130000"/>
              <a:buFont typeface="Arial" pitchFamily="34" charset="0"/>
              <a:buChar char="■"/>
              <a:defRPr/>
            </a:lvl2pPr>
            <a:lvl3pPr marL="1165225" indent="-250825"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■"/>
              <a:defRPr/>
            </a:lvl3pPr>
            <a:lvl4pPr>
              <a:spcAft>
                <a:spcPts val="600"/>
              </a:spcAft>
              <a:defRPr/>
            </a:lvl4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634082"/>
          </a:xfrm>
        </p:spPr>
        <p:txBody>
          <a:bodyPr anchor="t"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10"/>
          </p:nvPr>
        </p:nvSpPr>
        <p:spPr>
          <a:xfrm>
            <a:off x="323528" y="836712"/>
            <a:ext cx="8424936" cy="6477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buFontTx/>
              <a:buNone/>
              <a:defRPr lang="es-ES" sz="2400" kern="1200" dirty="0" smtClean="0">
                <a:solidFill>
                  <a:srgbClr val="6AB1E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343D5391-6806-4791-8148-68FAFF5817C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783670" y="1484784"/>
            <a:ext cx="3596208" cy="4522126"/>
          </a:xfrm>
          <a:prstGeom prst="rect">
            <a:avLst/>
          </a:prstGeom>
        </p:spPr>
        <p:txBody>
          <a:bodyPr/>
          <a:lstStyle>
            <a:lvl1pPr marL="266700" indent="-266700" algn="l"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SzPct val="130000"/>
              <a:buFont typeface="Arial" pitchFamily="34" charset="0"/>
              <a:buChar char="■"/>
              <a:defRPr sz="1600"/>
            </a:lvl1pPr>
            <a:lvl2pPr marL="715963" indent="-258763" algn="l"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130000"/>
              <a:buFont typeface="Arial" pitchFamily="34" charset="0"/>
              <a:buChar char="■"/>
              <a:defRPr sz="1400"/>
            </a:lvl2pPr>
            <a:lvl3pPr marL="1165225" indent="-250825" algn="l"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■"/>
              <a:defRPr sz="1200"/>
            </a:lvl3pPr>
            <a:lvl4pPr algn="l">
              <a:spcAft>
                <a:spcPts val="600"/>
              </a:spcAft>
              <a:defRPr sz="1100"/>
            </a:lvl4pPr>
            <a:lvl5pPr algn="l">
              <a:defRPr sz="105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7" name="2 Marcador de contenido">
            <a:extLst>
              <a:ext uri="{FF2B5EF4-FFF2-40B4-BE49-F238E27FC236}">
                <a16:creationId xmlns:a16="http://schemas.microsoft.com/office/drawing/2014/main" id="{A749BE6F-3E27-43C7-B8E5-BB000A490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84784"/>
            <a:ext cx="3596208" cy="4522126"/>
          </a:xfrm>
          <a:prstGeom prst="rect">
            <a:avLst/>
          </a:prstGeom>
        </p:spPr>
        <p:txBody>
          <a:bodyPr/>
          <a:lstStyle>
            <a:lvl1pPr marL="266700" indent="-266700" algn="l"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SzPct val="130000"/>
              <a:buFont typeface="Arial" pitchFamily="34" charset="0"/>
              <a:buChar char="■"/>
              <a:defRPr sz="1600"/>
            </a:lvl1pPr>
            <a:lvl2pPr marL="715963" indent="-258763" algn="l"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130000"/>
              <a:buFont typeface="Arial" pitchFamily="34" charset="0"/>
              <a:buChar char="■"/>
              <a:defRPr sz="1400"/>
            </a:lvl2pPr>
            <a:lvl3pPr marL="1165225" indent="-250825" algn="l"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■"/>
              <a:defRPr sz="1200"/>
            </a:lvl3pPr>
            <a:lvl4pPr algn="l">
              <a:spcAft>
                <a:spcPts val="600"/>
              </a:spcAft>
              <a:defRPr sz="1100"/>
            </a:lvl4pPr>
            <a:lvl5pPr algn="l">
              <a:defRPr sz="105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>
            <a:extLst>
              <a:ext uri="{FF2B5EF4-FFF2-40B4-BE49-F238E27FC236}">
                <a16:creationId xmlns:a16="http://schemas.microsoft.com/office/drawing/2014/main" id="{1E8CF6CC-5652-4EE8-81A3-2D26A00DE0D8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783670" y="2196318"/>
            <a:ext cx="3596208" cy="3816424"/>
          </a:xfrm>
          <a:prstGeom prst="rect">
            <a:avLst/>
          </a:prstGeom>
        </p:spPr>
        <p:txBody>
          <a:bodyPr/>
          <a:lstStyle>
            <a:lvl1pPr marL="266700" indent="-266700" algn="l"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SzPct val="130000"/>
              <a:buFont typeface="Arial" pitchFamily="34" charset="0"/>
              <a:buChar char="■"/>
              <a:defRPr sz="1600"/>
            </a:lvl1pPr>
            <a:lvl2pPr marL="715963" indent="-258763" algn="l"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130000"/>
              <a:buFont typeface="Arial" pitchFamily="34" charset="0"/>
              <a:buChar char="■"/>
              <a:defRPr sz="1400"/>
            </a:lvl2pPr>
            <a:lvl3pPr marL="1165225" indent="-250825" algn="l"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■"/>
              <a:defRPr sz="1200"/>
            </a:lvl3pPr>
            <a:lvl4pPr algn="l">
              <a:spcAft>
                <a:spcPts val="600"/>
              </a:spcAft>
              <a:defRPr sz="1100"/>
            </a:lvl4pPr>
            <a:lvl5pPr algn="l">
              <a:defRPr sz="105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821CB86C-0051-4362-81F9-9DF1DFC219B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55576" y="2174874"/>
            <a:ext cx="3596208" cy="3846413"/>
          </a:xfrm>
          <a:prstGeom prst="rect">
            <a:avLst/>
          </a:prstGeom>
        </p:spPr>
        <p:txBody>
          <a:bodyPr/>
          <a:lstStyle>
            <a:lvl1pPr marL="266700" indent="-266700" algn="l"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SzPct val="130000"/>
              <a:buFont typeface="Arial" pitchFamily="34" charset="0"/>
              <a:buChar char="■"/>
              <a:defRPr sz="1600"/>
            </a:lvl1pPr>
            <a:lvl2pPr marL="715963" indent="-258763" algn="l"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130000"/>
              <a:buFont typeface="Arial" pitchFamily="34" charset="0"/>
              <a:buChar char="■"/>
              <a:defRPr sz="1400"/>
            </a:lvl2pPr>
            <a:lvl3pPr marL="1165225" indent="-250825" algn="l"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■"/>
              <a:defRPr sz="1200"/>
            </a:lvl3pPr>
            <a:lvl4pPr algn="l">
              <a:spcAft>
                <a:spcPts val="600"/>
              </a:spcAft>
              <a:defRPr sz="1100"/>
            </a:lvl4pPr>
            <a:lvl5pPr algn="l">
              <a:defRPr sz="1050"/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5576" y="1535113"/>
            <a:ext cx="3597796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lang="es-ES" sz="2000" kern="1200" dirty="0" smtClean="0">
                <a:solidFill>
                  <a:srgbClr val="6AB1E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780640" y="1535113"/>
            <a:ext cx="359923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lang="es-ES" sz="2000" kern="1200" dirty="0" smtClean="0">
                <a:solidFill>
                  <a:srgbClr val="6AB1E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 dirty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agradecimien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ángulo 46">
            <a:extLst>
              <a:ext uri="{FF2B5EF4-FFF2-40B4-BE49-F238E27FC236}">
                <a16:creationId xmlns:a16="http://schemas.microsoft.com/office/drawing/2014/main" id="{9DBAA639-FD8B-4ABF-AF48-1DEEEE8A1C48}"/>
              </a:ext>
            </a:extLst>
          </p:cNvPr>
          <p:cNvSpPr/>
          <p:nvPr userDrawn="1"/>
        </p:nvSpPr>
        <p:spPr>
          <a:xfrm>
            <a:off x="0" y="4293096"/>
            <a:ext cx="9144000" cy="2564904"/>
          </a:xfrm>
          <a:prstGeom prst="rect">
            <a:avLst/>
          </a:prstGeom>
          <a:solidFill>
            <a:srgbClr val="6AB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6EAAF7A1-5CEC-455D-AFD3-CC6E4252EC05}"/>
              </a:ext>
            </a:extLst>
          </p:cNvPr>
          <p:cNvSpPr/>
          <p:nvPr userDrawn="1"/>
        </p:nvSpPr>
        <p:spPr>
          <a:xfrm>
            <a:off x="1475656" y="4293096"/>
            <a:ext cx="7668344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pic>
        <p:nvPicPr>
          <p:cNvPr id="19" name="Gráfico 18">
            <a:extLst>
              <a:ext uri="{FF2B5EF4-FFF2-40B4-BE49-F238E27FC236}">
                <a16:creationId xmlns:a16="http://schemas.microsoft.com/office/drawing/2014/main" id="{DC46124D-7A3B-4A3B-B851-FC3953F3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15816" y="-617073"/>
            <a:ext cx="6624736" cy="6705529"/>
          </a:xfrm>
          <a:prstGeom prst="rect">
            <a:avLst/>
          </a:prstGeom>
        </p:spPr>
      </p:pic>
      <p:sp>
        <p:nvSpPr>
          <p:cNvPr id="21" name="Rectángulo 20">
            <a:extLst>
              <a:ext uri="{FF2B5EF4-FFF2-40B4-BE49-F238E27FC236}">
                <a16:creationId xmlns:a16="http://schemas.microsoft.com/office/drawing/2014/main" id="{60EEA43C-9853-44E6-9650-795903F06164}"/>
              </a:ext>
            </a:extLst>
          </p:cNvPr>
          <p:cNvSpPr/>
          <p:nvPr userDrawn="1"/>
        </p:nvSpPr>
        <p:spPr>
          <a:xfrm>
            <a:off x="539552" y="19381"/>
            <a:ext cx="8604448" cy="5425843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18" name="1 Título">
            <a:extLst>
              <a:ext uri="{FF2B5EF4-FFF2-40B4-BE49-F238E27FC236}">
                <a16:creationId xmlns:a16="http://schemas.microsoft.com/office/drawing/2014/main" id="{9D633E9D-1BEE-4FD2-82F4-46889D86C8DD}"/>
              </a:ext>
            </a:extLst>
          </p:cNvPr>
          <p:cNvSpPr txBox="1">
            <a:spLocks/>
          </p:cNvSpPr>
          <p:nvPr userDrawn="1"/>
        </p:nvSpPr>
        <p:spPr>
          <a:xfrm>
            <a:off x="685800" y="3573016"/>
            <a:ext cx="7772400" cy="1299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s-ES" sz="1800" b="0" i="1" dirty="0">
              <a:solidFill>
                <a:schemeClr val="tx1"/>
              </a:solidFill>
            </a:endParaRP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DAAC0D49-4598-4BA2-A8EE-E7128A7C1637}"/>
              </a:ext>
            </a:extLst>
          </p:cNvPr>
          <p:cNvSpPr/>
          <p:nvPr userDrawn="1"/>
        </p:nvSpPr>
        <p:spPr>
          <a:xfrm>
            <a:off x="3420888" y="6485635"/>
            <a:ext cx="572311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6D899415-8CF9-4659-BB7A-DE3414A19CD5}"/>
              </a:ext>
            </a:extLst>
          </p:cNvPr>
          <p:cNvSpPr/>
          <p:nvPr userDrawn="1"/>
        </p:nvSpPr>
        <p:spPr>
          <a:xfrm>
            <a:off x="4283968" y="6623641"/>
            <a:ext cx="486003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C706D20F-8495-4008-B90E-56A37E361CE9}"/>
              </a:ext>
            </a:extLst>
          </p:cNvPr>
          <p:cNvSpPr/>
          <p:nvPr userDrawn="1"/>
        </p:nvSpPr>
        <p:spPr>
          <a:xfrm>
            <a:off x="2347997" y="6256166"/>
            <a:ext cx="158418" cy="164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39777D6A-3C83-4B21-8EC5-BED1214DD508}"/>
              </a:ext>
            </a:extLst>
          </p:cNvPr>
          <p:cNvSpPr/>
          <p:nvPr userDrawn="1"/>
        </p:nvSpPr>
        <p:spPr>
          <a:xfrm>
            <a:off x="3275856" y="6432481"/>
            <a:ext cx="158418" cy="164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FE1CB86B-4788-4108-BCF6-AEEB9B6A23F8}"/>
              </a:ext>
            </a:extLst>
          </p:cNvPr>
          <p:cNvSpPr/>
          <p:nvPr userDrawn="1"/>
        </p:nvSpPr>
        <p:spPr>
          <a:xfrm>
            <a:off x="4211960" y="6576497"/>
            <a:ext cx="158418" cy="1648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86E512EF-B1AA-412A-929E-3D72B5FB4A38}"/>
              </a:ext>
            </a:extLst>
          </p:cNvPr>
          <p:cNvSpPr/>
          <p:nvPr userDrawn="1"/>
        </p:nvSpPr>
        <p:spPr>
          <a:xfrm>
            <a:off x="2483768" y="6309320"/>
            <a:ext cx="666023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55" name="Acorde 54">
            <a:extLst>
              <a:ext uri="{FF2B5EF4-FFF2-40B4-BE49-F238E27FC236}">
                <a16:creationId xmlns:a16="http://schemas.microsoft.com/office/drawing/2014/main" id="{466578D6-0C6A-4B1B-897F-1A909B5DD053}"/>
              </a:ext>
            </a:extLst>
          </p:cNvPr>
          <p:cNvSpPr/>
          <p:nvPr userDrawn="1"/>
        </p:nvSpPr>
        <p:spPr>
          <a:xfrm rot="16200000">
            <a:off x="-292648" y="2812823"/>
            <a:ext cx="3573119" cy="2987824"/>
          </a:xfrm>
          <a:prstGeom prst="chor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9B2D5554-E1CC-45B4-B8C5-79F1BEB62A77}"/>
              </a:ext>
            </a:extLst>
          </p:cNvPr>
          <p:cNvSpPr/>
          <p:nvPr userDrawn="1"/>
        </p:nvSpPr>
        <p:spPr>
          <a:xfrm>
            <a:off x="-2" y="2564904"/>
            <a:ext cx="289250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9934B64C-A386-4A27-97DA-0BB9FDC0A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051768"/>
          </a:xfrm>
        </p:spPr>
        <p:txBody>
          <a:bodyPr/>
          <a:lstStyle>
            <a:lvl1pPr algn="ctr">
              <a:defRPr sz="2800" b="1"/>
            </a:lvl1pPr>
          </a:lstStyle>
          <a:p>
            <a:endParaRPr lang="es-ES" dirty="0"/>
          </a:p>
        </p:txBody>
      </p:sp>
      <p:sp>
        <p:nvSpPr>
          <p:cNvPr id="20" name="2 Subtítulo">
            <a:extLst>
              <a:ext uri="{FF2B5EF4-FFF2-40B4-BE49-F238E27FC236}">
                <a16:creationId xmlns:a16="http://schemas.microsoft.com/office/drawing/2014/main" id="{D28AE7B7-5487-4A1B-97CD-E9E1B207A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075500"/>
            <a:ext cx="7772400" cy="577636"/>
          </a:xfrm>
          <a:prstGeom prst="rect">
            <a:avLst/>
          </a:prstGeom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s-ES" dirty="0"/>
          </a:p>
        </p:txBody>
      </p:sp>
      <p:sp>
        <p:nvSpPr>
          <p:cNvPr id="56" name="1 Título">
            <a:extLst>
              <a:ext uri="{FF2B5EF4-FFF2-40B4-BE49-F238E27FC236}">
                <a16:creationId xmlns:a16="http://schemas.microsoft.com/office/drawing/2014/main" id="{7BD8A876-7B7A-4E40-91B6-F4F243FFCDB2}"/>
              </a:ext>
            </a:extLst>
          </p:cNvPr>
          <p:cNvSpPr txBox="1">
            <a:spLocks/>
          </p:cNvSpPr>
          <p:nvPr userDrawn="1"/>
        </p:nvSpPr>
        <p:spPr>
          <a:xfrm>
            <a:off x="685800" y="4506040"/>
            <a:ext cx="7772400" cy="1299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s-ES" sz="1400" i="1" dirty="0">
                <a:solidFill>
                  <a:srgbClr val="6AB1E2"/>
                </a:solidFill>
              </a:rPr>
              <a:t>XVI Jornadas de Ingeniería Telemática</a:t>
            </a:r>
          </a:p>
          <a:p>
            <a:r>
              <a:rPr lang="es-ES" sz="1400" i="1" dirty="0">
                <a:solidFill>
                  <a:srgbClr val="6AB1E2"/>
                </a:solidFill>
              </a:rPr>
              <a:t>JITEL 2023</a:t>
            </a:r>
          </a:p>
          <a:p>
            <a:r>
              <a:rPr lang="es-ES" sz="1400" i="1" dirty="0">
                <a:solidFill>
                  <a:srgbClr val="6AB1E2"/>
                </a:solidFill>
              </a:rPr>
              <a:t>Barcelona 8, 9 y 10 de Noviembre de 2023</a:t>
            </a:r>
          </a:p>
        </p:txBody>
      </p:sp>
    </p:spTree>
    <p:extLst>
      <p:ext uri="{BB962C8B-B14F-4D97-AF65-F5344CB8AC3E}">
        <p14:creationId xmlns:p14="http://schemas.microsoft.com/office/powerpoint/2010/main" val="29387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nova proposta ppt horitzonrtal bo per posar al ppt octubre 10 ENG_Página_2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2328" y="476672"/>
            <a:ext cx="9143999" cy="6336704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23528" y="1772816"/>
            <a:ext cx="8424936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 algn="just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SzPct val="130000"/>
              <a:buFont typeface="Arial" pitchFamily="34" charset="0"/>
              <a:buChar char="■"/>
            </a:pPr>
            <a:r>
              <a:rPr lang="es-ES" dirty="0"/>
              <a:t>HAGA CLIC PARA MODIFICAR EL ESTILO DE TEXTO DEL PATRÓN</a:t>
            </a:r>
          </a:p>
          <a:p>
            <a:pPr marL="715963" lvl="1" indent="-258763" algn="just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SzPct val="130000"/>
              <a:buFont typeface="Arial" pitchFamily="34" charset="0"/>
              <a:buChar char="■"/>
            </a:pPr>
            <a:r>
              <a:rPr lang="es-ES" dirty="0"/>
              <a:t>Segundo nivel</a:t>
            </a:r>
          </a:p>
          <a:p>
            <a:pPr marL="1165225" lvl="2" indent="-250825" algn="just" defTabSz="914400" rtl="0" eaLnBrk="1" latinLnBrk="0" hangingPunct="1">
              <a:spcBef>
                <a:spcPct val="20000"/>
              </a:spcBef>
              <a:buClr>
                <a:schemeClr val="bg1">
                  <a:lumMod val="65000"/>
                </a:schemeClr>
              </a:buClr>
              <a:buSzPct val="110000"/>
              <a:buFont typeface="Arial" pitchFamily="34" charset="0"/>
              <a:buChar char="■"/>
            </a:pPr>
            <a:r>
              <a:rPr lang="es-ES" dirty="0"/>
              <a:t>Tercer nivel</a:t>
            </a:r>
          </a:p>
          <a:p>
            <a:pPr marL="1614488" lvl="3" indent="-179388" algn="just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s-ES" dirty="0"/>
              <a:t>Cuarto nivel</a:t>
            </a:r>
          </a:p>
          <a:p>
            <a:pPr marL="2057400" lvl="4" indent="-228600" algn="just" defTabSz="914400" rtl="0" eaLnBrk="1" latinLnBrk="0" hangingPunct="1">
              <a:spcBef>
                <a:spcPct val="20000"/>
              </a:spcBef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‒"/>
            </a:pPr>
            <a:r>
              <a:rPr lang="es-ES" dirty="0"/>
              <a:t>Quinto nivel</a:t>
            </a:r>
          </a:p>
        </p:txBody>
      </p:sp>
      <p:sp>
        <p:nvSpPr>
          <p:cNvPr id="10" name="6 Marcador de número de diapositiva"/>
          <p:cNvSpPr txBox="1">
            <a:spLocks/>
          </p:cNvSpPr>
          <p:nvPr/>
        </p:nvSpPr>
        <p:spPr>
          <a:xfrm>
            <a:off x="6686872" y="6237312"/>
            <a:ext cx="213360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100">
                <a:latin typeface="+mj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A95B71-0437-4639-A50D-27B17A754CB3}" type="slidenum">
              <a:rPr kumimoji="0" lang="es-ES" sz="11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5 Marcador de fecha"/>
          <p:cNvSpPr txBox="1">
            <a:spLocks/>
          </p:cNvSpPr>
          <p:nvPr/>
        </p:nvSpPr>
        <p:spPr>
          <a:xfrm>
            <a:off x="1907704" y="6237312"/>
            <a:ext cx="6048672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100">
                <a:latin typeface="+mj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Título del trabajo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95F5B69-65B4-4633-A652-A93D1AD32917}"/>
              </a:ext>
            </a:extLst>
          </p:cNvPr>
          <p:cNvSpPr/>
          <p:nvPr userDrawn="1"/>
        </p:nvSpPr>
        <p:spPr>
          <a:xfrm>
            <a:off x="354944" y="6126162"/>
            <a:ext cx="1480751" cy="615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+mj-lt"/>
            </a:endParaRPr>
          </a:p>
        </p:txBody>
      </p:sp>
      <p:pic>
        <p:nvPicPr>
          <p:cNvPr id="11" name="Gráfico 10">
            <a:extLst>
              <a:ext uri="{FF2B5EF4-FFF2-40B4-BE49-F238E27FC236}">
                <a16:creationId xmlns:a16="http://schemas.microsoft.com/office/drawing/2014/main" id="{421C6BF9-D53C-4158-B845-21CC3AA4C4B6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31900" y="6033998"/>
            <a:ext cx="786310" cy="795900"/>
          </a:xfrm>
          <a:prstGeom prst="rect">
            <a:avLst/>
          </a:prstGeom>
        </p:spPr>
      </p:pic>
      <p:pic>
        <p:nvPicPr>
          <p:cNvPr id="14" name="Gráfico 13">
            <a:extLst>
              <a:ext uri="{FF2B5EF4-FFF2-40B4-BE49-F238E27FC236}">
                <a16:creationId xmlns:a16="http://schemas.microsoft.com/office/drawing/2014/main" id="{CA5270CC-AC4F-44D8-8419-C4B4DEA26C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 l="35038" t="44561" r="37400" b="40934"/>
          <a:stretch/>
        </p:blipFill>
        <p:spPr>
          <a:xfrm>
            <a:off x="1152431" y="6345697"/>
            <a:ext cx="649043" cy="1483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8" r:id="rId2"/>
    <p:sldLayoutId id="2147483665" r:id="rId3"/>
    <p:sldLayoutId id="2147483677" r:id="rId4"/>
    <p:sldLayoutId id="2147483667" r:id="rId5"/>
    <p:sldLayoutId id="2147483668" r:id="rId6"/>
    <p:sldLayoutId id="2147483679" r:id="rId7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58775" indent="-358775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■"/>
        <a:defRPr lang="es-ES" sz="18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lang="es-ES" sz="16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00150" indent="-285750" algn="l" defTabSz="914400" rtl="0" eaLnBrk="1" latinLnBrk="0" hangingPunct="1">
        <a:spcBef>
          <a:spcPct val="20000"/>
        </a:spcBef>
        <a:buClr>
          <a:schemeClr val="accent1"/>
        </a:buClr>
        <a:buFont typeface="Courier New" panose="02070309020205020404" pitchFamily="49" charset="0"/>
        <a:buChar char="o"/>
        <a:defRPr lang="es-ES" sz="14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14488" indent="-179388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Wingdings" panose="05000000000000000000" pitchFamily="2" charset="2"/>
        <a:buChar char="Ø"/>
        <a:defRPr lang="es-ES" sz="1200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‒"/>
        <a:defRPr lang="es-ES" sz="12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E2767A48-4C21-41ED-A66B-1172A8F846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Este espacio es para el título del trabajo a presentar en las Jornadas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ADBE397D-286A-402A-BC38-0373622C56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Autor1 Apellido1, Autor2 Apellido2, Autor3 Apellido3, Autor4 Apellido4</a:t>
            </a:r>
          </a:p>
          <a:p>
            <a:r>
              <a:rPr lang="es-ES" dirty="0"/>
              <a:t>Nombre de la Universidad</a:t>
            </a:r>
          </a:p>
        </p:txBody>
      </p:sp>
    </p:spTree>
    <p:extLst>
      <p:ext uri="{BB962C8B-B14F-4D97-AF65-F5344CB8AC3E}">
        <p14:creationId xmlns:p14="http://schemas.microsoft.com/office/powerpoint/2010/main" val="221046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TEhUREhQWFBQXGB4YFxcYGB0ZFxgiHCEXHhwZGhwcICgiHxwlHhgZIzEhJSkrLy4uFx8zODMsNygtLisBCgoKDg0OGxAQGSwkICQvLS8yNSw3LCwsLzIsNiwsNC8sLCw0LCwvLDIsLC8sLCwsMCwsLCwsLCwsLCwsLCwsLP/AABEIAG0BzQMBEQACEQEDEQH/xAAcAAEAAgMBAQEAAAAAAAAAAAAABQYEBwgDAgH/xABREAABAgMFAggHCwsCBQUAAAABAgMABBEFBhIhMUFRBxMiVGFxkZMWFzJSgdHSFBU1QlNygqGxstMjMzRic3SSlLPBwySiQ0RjwvAlg4Th4v/EABoBAQEAAwEBAAAAAAAAAAAAAAABAwQFAgb/xAA5EQABBAEBBAYJBAEEAwAAAAAAAQIDEQQSBRMhMUFRYXGB8BQjMjORscHR4SIkNKHxFTVSU0Jicv/aAAwDAQACEQMRAD8Ak+FG6M63jnZCZmi3mp1hL7tUb1tAKzRvRs2ZZADUQvJOc8mv5h32opTOse+09LvJeRMvOFOqHXFuNqG1KkqVt3ihGwwoHRNx75MWkzxjXIcTTjWSeUg/9yDsUNegggQhZIAQAgBACAEAIAQAgBACAKPwj8IbdnI4pvC7NqHJb+Kiui3KbNydVdAqQBoOYvbPrUpap2Zqo1OF5aE57kpUEgdAAEUp8IvJPEhKZycKiQABMPEknIAAKqSTsgDevBpdKbZAmrQmZlx0jkMKfcUhsHasFRCl56ZgdJzEISvCBftmzGxiHGvrB4toGlafHWfioB20JJ0GtANHW1wmWlMEn3QWUnRDA4sD6Wa/90UEEq8U4czOTR/+Q77UCn54QTfO5nv3PagB4QTfO5nv3PagB4QTfO5nv3PagB4QTfO5nv3PagB4QTfO5nv3PagB4QTfO5nv3PagB4QTfO5nv3PagB4QTfO5nv3PagB4QTfO5nv3PagB4QTfO5nv3PagB4QTfO5nv3PagB4QTfO5nv3PagB4QTfO5nv3PagB4QTfO5nv3PagB4QTfO5nv3PagCWujbs0qfk0qmphSTMsggvOEEFaAQQVUII2QB1NEIav4Zr8uyYblJVWB5xJWtzIqQitAE1yxKIVnsCTTMgig0gu25ompmpgneX3CfvQKWa7HChPylElz3S15jxKlfRc8oenEBuhRDbl1+FiRmqIcUZV05YXSAgn9VzyT9LCTuiAviTXMZiAP2AEAIAQAgBACAEAIAQAgCEvw6pFnTq0KKVJlnSlSTQghCiCCMwRvgDl7wgm+dzPfue1FKWe49tTKi9jmX1UCKYnVqpXjK0qroECHSsQGn+FHgtx4p2z0cvNTrCfj71tDz96PjajPJVBpKKUzbGtZ6VeTMS6y24nQjQjalQ2pO0GIDo/g9v8zaTeHJqZSKuNV12Y2/OR9aagHYTCFxgBACAEAIAQAgBACANa8J3CYmTCpWUKVzRyUrVDHSdhc3J2anYFAaAmH1OLU44pS1qJUpSjVSidSTvj0U/ZSVW6tLTSVLcWcKUpFVKJ2ARAdCcGfBqiRCZmZwuTZGW1DNdQjeqmRX1gUFawhsSAOTb720ZyemJgmoLhS3nkEIOFAHQQK9aidsUpBkxQWKTuLaLqAtEk8UnQqAQT00WQadNIlg9vF1anMne1v24WQeLq1OZO9rftwsDxdWpzJ3tb9uFgeLq1OZO9rftwsDxdWpzJ3tb9uFgeLq1OZO9rftwsDxdWpzJ3tb9uFgeLq1OZO9rftwsDxdWpzJ3tb9uFgeLq1OZO9rftwsDxdWpzJ3tb9uFgeLq1OZO9rftwsDxdWpzJ3tb9uFgeLq1OZO9rftwsDxdWpzJ3tb9uFglLrXCtFudlXHJNxKETDS1KJRRIStJJyVsAMLB0lEBz3w/fCbf7q3/UmIqA1tFKDu2wB+QBYbtX0nZGgl3jxY/4S+W0fonyfolJiA23djholnaInEGWXpjFVsn0gYk+kEDzoENmSc226gONLS4hWaVIUFJPURkYgPaAEAIAQAgBACAEAIAgb/fBk9+6vfcVAHJ8eilruFq/1N/5IhDqOIBAGsOFDgyTN4puTSEzOq0ZBL/9g506HbvAGg3WylRSoFKkkhSVAhSSMiCDmCDsMeinpIzjjLiXmlqbcQcSVpNCD/5kRoQSDEB0Rwa8I7c+kMPYW5sDydEugaqb6d6NRrmNIQv8AIAQAgBACAEAai4UOFPiscnIKBczS6+Mw3vQ3vXvVonZU1w0Gj1GpJJJJzJOZJOpJ2mKUy7Ksx2ZdSwwguOrNEpH1knQJG0nIRAdG8HXB81ZqMaqOzShRbtMkjzG66J3nVWpoKAQhdYA+XK0NNaZQBxi15I6hFKXHgnQybVlhMYcNVFGLyS4AcFa5VrmP1gnbAHT8QggBACAEAIAQAgBACAEAIAQAgBACAEAIA574fvhNv8AdW/6kxFQGtHND1RSnUKrnyc9Jy/ullKlcQ2A4OS6OQnRYzp0Go6I8kNaXn4FZhqq5JwTCPk10Q6OgKyQr/Z6Ytg1lPyTjKy082tpwaoWkpV10Oo6RlAp4RQSFiW7Myi8cq8tlW3CeSr5yDVKvSDEBta6/Ddoi0Gaf9ZkZdamyajrST1QohtaxLdl5tHGSzyHU7cJzT0KTqk9BAMQEjACAEAIAQAgBAEDf74Mnv3V77ioA5Pj0UtdwtX+pv8AyRCHUcQCAEAUDhL4OG59JfYwtzaR5WiXQNEudOwL1GhqNAOd52UWy4pl1Cm3EHCpChQpP/mddCCCIpTzacKVBSSUqSQUqSSFJIzBBGYI3iKDfnBfwnJmsMpOKCZnRDmQS/0bg50aHZuHkhs+AEAIAQB+KVQVOQEAaO4TuFMu4pOz10bzS5MJNCvelo7Eb17dmWZtA1GBFKSd3rCfnXky8sjGs5knJKBtWs7EjtOgBOUQHSlxblMWa1hb5bygONeIopZ3DzUDYntqc4hCzwAgBAHLPCPdxUjPOtkENOKLrKthSo1wjpSThI6AdoilKuRFBLMXmnUAJROTSQMgBMOUHUMVIgPTwun+fTffue1ADwun+fTffue1ADwun+fTffue1AH2L5Whz6Z75frgB4Z2hz2Z71XrgB4Z2hz2Z71XrgD6TfW0R/zsz3qj9pgD98N7R57Md4YAeG9o89mO8MAPDe0eezHeGAPrw7tLnz/8Q9UAPDu0ufP/AMQ9UAPDu0ufP/xD1QB9tX/tNJqJ1704VDsKTAFru3w0TbSgmcSmZb2qSA28OkUohXVRPXCiG8LFtdmaZRMMLC21ioI+sEagg5EGIDOgDnvh++E2/wB1b/qTEVAa0c0PVFKdfXc/RJf9i391MeSEjAGBbFjMTSOLmWUPI2Baa06UnVJ6RQwBqq8/Aik1XZ72H/ovElPUlwcofSCusRbBqi3rvzMmrBNMraJNASKoV81Yqk9QNYFI2KD2kptxlYdZWtpwaLQopUOio2dEQGy7scNEy1RE62JlHnooh4dJHkL/ANvWYUQ25dm+cnPD/TvJK6VLSuS6N/IOZHSKjpiAsEAIAQAgBAEDf74Mnv3V77ioA5Pj0UtdwtX+pv8AyRCHUcQCAEAIApvCHcBm0m8Qo1NIFG3aZHbgcA1RX0pqSNSCBzhbFlPSrypeYQW3Eag7dyknak7CIpTDig3XwXcKWLDJWgvl5JamFfG3IdPnbl7dueaoQ3FEAgDymZhLaFOOKShCQVKUogJSBmSScgBAHP3CbwmKncUrKFSJTRSswt/rGqW/1dTt3RaBriKUm7oXWftB/iWBQDNxwjkNjereTsTqegAkQHS90rrsWewGWE65rWfLcPnKP2DQbIhCbgBACAEARN5ruS88yWJlGJOqVDJaD5yFbD9R0IIgDTF4OBSabJVKOImEbErPFu9WfIPXVPVFsFRfuFaSDRUk/X9VIWO1BIgU8lXMtAf8jM90o/YIA/PA20OYzXcr9UAPA20OYzXcr9UAfhudaHMZruV+qAPnwRn+YzXcOezADwRn+YzXcOezADwRn+YzXcOezAH4bpz/ADGb/l3PZgB4KT/MZv8Al3fZgB4KT/MZv+Xd9mAPxV1Z4f8AIzf8u77MAfPgxPcym/5d32YAeDE9zKb/AJd32YAxJ6zH2acew8zi8njG1t16sQFYAxYoNncA94C1OKklH8nMJKkjYHECtRuqgKB+YmIpDf8AEBz3w/fCbf7q3/UmIqA1o5oeqKU6+u5+iS/7Fv7qY8kJGAEAIA8pqWQ4gtuIStChRSVAKSRuIORgDW16OBmVequUUZVzzfLZP0Sap+iaDdCwajvNcaekal9klsf8VvltdZIFU/SCYpStgxQfoNCCMiDUEZEEaEHYemAL5djhYnpWiHFCbaHxXSeMHU6Kn+IKiUQ27dfhOkJyiOM4h05cW9RJJ3JVXCrqBr0RAXSAEAIAgb/fBk9+6vfcVAHJ8eilruFq/wBTf+SIQ6jiAQAgBACAKzfm5jFpM4HOQ6mvFPAVUg7j5yDtT2UNCAOa7x2A/JPmXmUYVjMEZoWPPQdqfrGhAMUpFkRQbZ4MOFIs4JOfUSz5Lb6jUt7kuHajcrVO3LNMIbqtG02mGVTDziUNJGIrJypspvJyoBmaikQHOnCNwhOWiotN4m5RJ5KNFOEaLc+0J0HSdKCkRSlouHcl60ncKKoYQfyrxGSduFPnLI2bK1OysB0nd+wmJJhMvLoCEJ9KlHapR2qO/wDtEISUAIAQAgBACAEAIAQAgBACAEAIAQAgBACAEAIAQBgW3ZDU2wuXfSFtrFCNo3KSdigcwdhgDky17PVLvuy6zVTTimyfOwkjF6aV9MUpJ3AfwWnJKGX+oQn+M4D9SjAHV8Qhz3w/fCbf7q3/AFJiKgNaOaHqilOvrufokv8AsW/upjyQkYAQAgBACABEAUa8/BXITdVpR7mdPx2aAE71N+Sc9SACd8AaivPwWT8pVSUe6mh8dkEqHzmvKH0cQ6RFsFI6N2R6OiKU/CIAtF17/T0jRLTpW0P+C7VbYG5OeJHUkgdEQG3LscMcm/REyDKOHao4mT1OAcn6QA6TEIbGYeStIWhQUkioUkggjeCMiIAhb/fBk9+6vfcVAHJ8eilruFq/1N/5IhDqOIBACAEAIAQBCXtuuxaDBYfT0oWPLbPnJP2jQ7YA5pvfdV+z3+JfFQalt0DkOjeNxG1Oo6QQTSkHFBmTNrPuMtyzjq1MtEltsnkoru+wVrQEgUqYgMOKC68HXB67aK+MXVqUSeU58ZdNUN127CrQdJyiWQ6NsqzWpdpDDCEttoFEpToOnpJOZJzJJJiAy4AQAgBACABMAYXvxL/Ltd4n1wA995f5drvE+uAHvvL/AC7XeJ9cAPfeX+Xa7xPrgB77y/y7XeJ9cAPfeX+Xa7xPrgB77y/y7XeJ9cAPfeX+Xa7xPrgB77y/y7XeJ9cAPfeX+Xa7xPrgB77y/wAu13ifXAD33l/l2u8T64Ae+8v8u13ifXAD33l/l2u8T64Ae+8v8u13ifXAD33l/l2u8T64Ah70X4lJJlTq3kLXQ4GkLCluHYABWgrqo5CAOXZ6bW84484arcWpxZGlVEqNOipilJzg4li5akkgfLBfdgrP1IgDquIQ574fvhNv91b/AKkxFQGtHND1RSnX13P0SX/Yt/dTHkhIwAgBACAEAIAQAgCt3nuLJT1S+yA5sdRyHR9IeV1KBHRAGo70cDM0zVcooTSPMNEPD0E4Vegg7hFsGtpqWW2stuoU2tOqFpKVDrSaEQKecUEtd+8s1JKxSr62xWpRq2r5yDVJPTSvSIgNhvcMAmZGZlZpnA64w42hxrNtSlIUBiSTiQKkaFXohRDUsUpa7hav9Tf+SIQ6jiAQAgBACAEAIAjbw2ExOsKl5hAWhXoUk7FIOxQ3/wBiYA5rv3cp6zXcK+Wyo/kngMlbcKvNWBs20qNtKUrEUGxODPg0XPFMzNBTcoM0jRb/AEJOqW96tTs3iWQ6ElZZDaEttpShCQEpSkUSkDQADQRAesAIAQAgBACAPOY8lXUfsgDjFpsYRkNBsilPrihuHZFA4obh2QA4obh2QA4obh2QA4obh2QA4obh2QA4obh2QA4obh2QA4obh2QA4obh2QA4obh2QA4obh2QA4obh2QA4obh2QA4obh2QB+pSBoKQB9QBuDgEuuorXaTgogJLbFfjEnlrHQKYQdtV7oikN2xAc98P3wm3+6t/wBSYioDWjmh6opTr67n6JL/ALFv7qY8kJGAEAIAQAgBACAEAIAQBF29d6WnEcXNModGwkcpPzVDlJPSCIA1RefgRUKrkHsQ14l459SXAOwKHWqLYNV2xY78qvi5llbK9gWMlfNUOSodKSYFMGKBAFy4NpFx0zHFoKqButNleNp9hiKQ6biAQAgBACAEAIAQBh2tZjUy0th9AcbWKKSfqI2gg5gjMEAiANYWJwKttzinH3A9KpILTZ8tZ817KhSno8rbQVBtg20hIAAAAAyAGQHQIgP2AEAIAQAgBACAPh1NUkbwRAHPaOBO0QAMcrl/1HPwotg/fEpaPnyveufhQsDxKWj58r3rn4ULA8Slo+fK965+FCwPEpaPnyveufhQsDxKWj58r3rn4ULA8Slo+fK965+FCwPEpaPnyveufhQsDxKWj58r3rn4ULA8Slo+fK965+FCwPEpaPnyveufhQsDxKWj58r3rn4ULA8Slo+fK965+FCwPEpaPnyveufhQsDxKWj58r3rn4ULA8Slo+fK965+FCwfTfAnaBObkqBv4xw/VxULBbLt8CTDaguceMxTPi0J4ts9CjUqUOop6awsG1WGUoSEISEpSAEpSKJAGQAAyAA2RAfcAat4TuDiZtGcTMMOMIQGUt0cUsKqlTqieSgilFjbvgCoK4D5+hHHSv8AE5+HFsG9rJli0w00qhUhtKCRpVKQDToyiAy4AQAgBACAEAIAQAgBACAEAY8/ItvILTzaHUHVK0hST6DAGsry8Cku6SuTdVLKPxFVca9FTiT2kdEWwV1rgMmiRimmEp2kIWo9hp9sLBte5d0mbNY4lmqio4nHFUxLVpU0yAAyAGnSSSYCwQAgBACAEAIAQAgBACAEAIAQAgBACAEAIAQAgBACAEAIAQAgBACAEAIAQAgBACAEAIAQAgBACAEAIAQAgBACAEAIAQAgBACAEAIAQAgBACAEAIAQAgBACAEAIAQAgBACAEAIAQAgBACAEAIAQAgBACAEAIAQAgBACAEAIAQAgBACAEAIAQAgBACAEAIAQAgBACAEAIAQAgBACAEAIAQAgCu2feYrnFyTjYbUmuFWKuKlCMqClUnF6I25MWoUlat+fuaEWbqyFgc2lTt5+U4mbeS2RKMF4jEahKU1piJ6aHYCfRGPHgWZ+kzZeSmPHrXie9izinmEPLRxZWMQTWtAdM6DUUPpjxMxGPVqLdHuCRZI0eqVZHKvCRPiS4sUIrjxZ+SVeTToprGZMb1G9vwMC5lZKQafHwJqbewIWulcKSqm+gJjXampyIbb3aWqvUUyTvtMOpxNSKlpBoSlRIrkaZI1zHbHRfgxsWnSV57zkR7TmkTUyFVTv/BJ3fvcmYcLDjamXs+So1rTUaAg0zoRGCfDWNutq2hsYu0GzP3bm6XdSlkUoAVOQGpjTOjdFOVfdbi1JlZVb6U/HBIr00CTQHZU16I6PoKNRFkeiKcj/VHPcqQxq5E6fKEzd61Xn8fHS6pfDhw4iTirirSoGlB2xrTxMjrQ/UbmNPJLetmmv7Mm3LXblWi65WlaADVR3DsPZHiGF0rtLTJkZDIGa3lbF8Zko45Mista4sR03+Tp00pG76FEjtKyJfntOd/qM6t1pCunv/BYLv243Nt8Y3UEGiknVJ/uDsMac8DoXaXG/i5TMhmppKRhNkQBUJ6+iuPWxLSynygkKIJGYNDQBJyByqY6DMFNCPkfps5Um0l3qxxRq6vPUfTF5psqSDZ7iQSATVWVTr5GyI7FhRFVJU8+J6bm5CuRFhVPPcWiZcKUKUkYiEkhO8gZD0xotRFVEU6LlVGqqFLnL7zDQCnZJTYJoCpZAPRmiOkzBjetNkvz3nIk2nLGlvhVPH8ErY1vTLrqUOSa2UEGqySQKAkapGukYJseJjbbJa9RtQZU0j0a6JWp1+UJC8lrGVYU8E46EDDWmpprQxix4d6/RdGbLyNxEslWQDV7ptSQtNnrUkioIUogjeORG0uHCi0sqefE0W7QncmpIVrv/BK3XvMmbxJwFtxHlJJrlpUGg9OUYMnFWGlu0U2cPNbk2lUqdBKWlPoYbU64aJSM953AdJOUYI43SORream1LK2JivdyQqrF85hwYmZFxaNisRz7EU7CY33YUbODpERfPactm0ppOLIVVPPYWaxptbrQcdaLKyTVB1FCQNQNdfTGjKxrH01bQ6UEjpGI5zdK9RlTDwQlS1GiUgqJ3AZmPDWq5aQyOcjUVy8kKrdq+wmXwypoN1BKTjxVIzpSg2VPojfyMHdM1otnMxNppPJoVteJbo551SsXsvWZNxCA0HMScVcWGmdKaGN3FxN+1VuqObnbQ9GciabvtJyyp4PMtvDILSFU1odor0Go9Ea0saxvVq9BuwypLGj06UKxZd+eOmky6WhhUspC8edBWhph2gaV2xuyYGiLWruPUc6HaiSzbpG8FXnZco5x1hAFdvdeUyfF0bDmPFqrDTDh6D531Rt4uLv741Rz87O9F0/pu77OVGbZVtJflvdKR8UlSa6KSM01/vuIjHLAscmhTPBkpLDvEPi61tmbZLpRgosppixaBJrWg3xcmDcv03Z5w8n0iPXVcT0vBbjco3xjlSSaJSNVH+wG0/8A1EggdM7S09ZWUzHZqcQDd7ZtQCk2e4UnMGqs/wDZG0uHCi0sqefE0m7QyHJaQL58C2ybpU2hak4FKSCpJ1SSASn0HKNB6IjlRFs6cblc1FVKVUKfOXymWklbkipCQaYlKIHR8SOgzCietNktfPacuTaM0aanQqid/wCDLsq80y8tsGSWltZH5SpKQD8bydKRjlxYmIvrOKdHlTLBmzSObcSoi9PlCdtudUwwt5KMZQMWGtKjbnQ6Cp9Ea0LEkejVWrNzIlWKNXol0edgWsJmXS/TDWuIVrhIJBz9FfTFnhWKRWHnGyEniSTkQt275iafLPF4BhJSrFUmhGVKCmVT6I2cjC3LNV2aeJtJMiXRpozbbvEWZlmWQ2HFu0ryqYQTQHQ10UfRGKHG1xukVaRDNkZm7mbE1tq7+icedCUlajRKQSSdABmTGsiKq0huucjUVV5IVBF9HXlKEpKLdQnVRNPqANOqteiOguC1ieteiKcpNpPkVdzGrkTpM+7160zDhYcbUy8K8hWdaagGgNRrQiMU+IsbdaLbTNi57ZnbtzdLupSdnHsDa10rhSVU30BNI1WN1ORDee7S1V6inSd9Zh1OJqRUtNaVSokV3eR0iOi/BjYtOkrz3nIj2nNImpkKqnf+DOsS9/Gv+5nmVMOnQE1qaVoagEZZjfGKbD0M3jHWhnx9o7yXdPYrXFkm3cCFrpXCkqpvoCY02paoh0Hu0tVeohru3jExLrmHEhpKFEHlYhQBJrWg87TojYyMZYpEY1bs08TNSeJZHJSIv2U8rt3kXNrXhZwMpJHGFWZ3DDTWlCc8uyPWRjNhRLdar0HnEzXZLlplNTpJG37YRKsl5YJzCUpGqidB9RPUDGGCF0z9KGxlZLcePW4rrN75paQtFnrUk5ghSqEbxyMxG27DhatLKnnxNBu0J3JqbCteewnbv2m8+Fl6XUxhIoFEnFWtdQNP7xqzxMjrQ7UbuNNJKi62aSucIEupl5ifbGaVBKummaa9YxJPojcwXI9joXdJz9psWJ7MhvRwXz/R43heE/OS8s2atBIcWRuUAo/7KAdK49QNXHhdI7nyTz3/ACPGU5MvIZE32U4r48fl8y/pTQUGQEco7pRnPhxPzP8AGqOmn8Fe/wCpxXf7knd9FLhav5h39mr7DHPi9tO9DrS+7d3KVjgt/RF/tlfdbje2n71O76qczYvuF/8ApfkhHXgoLYl8HlHi8dOtQNfoUjLB/Ddq7fPxMGVw2gzTz4X/AH9C23pJ9xzFNeKV2Uz+qsaGN75t9aHVzL9HfXUpSLnuzwYIlEMqbxmpV5WKia15Q2Ujp5aY6yetVbo42z3ZSRepRtX08y53fcnDj92IbT5ODBt8rFXM/qxzZ0hSt0q9tnYxlyFvfIidVFZ4WCcMv5tV16+RT6qxu7Lq3eH1OZtu6Z1cfoXxoDCMNMNBSmlNkctbvidxKrgULg2p7omgj83lSmnlLw/VWOrtD3bL5/4OHsmt7Lp5flTYEck7ogCjLu5OS8y49JqbKXCTRWyprQgjYdCDHTTJhkjRkqLw6jjLh5MMzpIFSl6zyn7xz8opBmm21NqPxdtNQCDkesR6ZjY8yLu1W0PEubl4zk3zUVF6i+oUCARoc45XI7iLZSeFX8w1+0P3THT2Z7bu4422vdN7y6M+SOoRzV5nYTkVzhE/QV/OR94RubP9+nic/av8Z3h8yFs217Rblm+LlUKbS2MKtSQBkcIXU5bKRsyQ4zpF1P4356DTiyMxkLdMaKiJ54WevBo0FqfmSsKdWaKSBTDUlVT846U3dnnaKqiNjROCHrZCI5XyqvFejq/yZXCiT7lRTTjRX+FdI8bNrer3fYybZvcJ3/cxbJftMMNBppgt4E4CTmRQUry9aR7lbi611Kt356DxA7O3TdDW1SV5sttjKeLQMyEpdqahPk6mm07KRz5UYjvV8jqQLIrE3qJq7Cu8JVp8XLhlJ5Tpz+amhPacI6qxubOi1Sa16Pmc/a8+iHQnN3yQqFoTsu2mUXKrJdZAx8kjEa4q1OzEVCm5XRHQjjkcr0kTg7/BypZYWJG6Ff1N58+PT87+JtiRmkutodR5K0hQ9McF7FY5Wr0H1Eb0e1HJyUpd82Au0JRtQqlQwkdBUQY6WI5W471ToORntR2VE1eSmDZlrmXkJuXUaONLLaf/AHCRl1ELVGSSFJZ2PTkqX8PKGGHIWDFkjXm1aTx8qp4WXZ3ETsggiii0Fq61F40PUKD0R7kk3kEi9tfCjFDDusmFvTptfGzaEcQ+lEAUbhKH5STr56vtajp7P9mTu+5xdre3F3r9DHa/0E09LHJiYQpTR2JNDQf9v8Ee1/cRNk/8m8/P9/E8N/aTuiX2Xpad/nh8CT4MP0M/tVfYiMO0vfeBsbH/AI/iv0InhOKuOltKUNMXk1xJrXo8msZ9m1oeau2L3kf15dBKe6LX+SY7f/3GDTh9a+fA2te0P+LfPiWqTK+LRxgAcwjGBoFUGKnRWsaL61Lp5HSj1aU1c6495XuEb9CV89H2xt7P98niaO1f4y+HzJW7f6JL/sW/upjBke9d3qbOJ7hncnyM95sKSUqFQoEEbwcjGJFVFtDOqIqUprGzrQMrLz8qo8pJojecR4tRHowq9MdqSNJpI5E6fpxPnIplx4ZoV5py8eH5AkfcfvfNUpi/OH5xrn04FqH0Ybzf72P4eH5Qbn0bcS/Hx/C/0TFgj3Taj8xqhnkJ680CnQQFn0xrz+qxWs6V4/X7G1jevzXydDeCfL7k9fUn3C/h1wjsqmv1VjVw637bN7aF+jPrqMXg7p7hRTXEvF14jr6KRkz736+Bi2VXoza7fmQltZWyxg15GKn0ga/QpGxD/Ddfb5+Jp5H+4s09l/39C62v+Ye/Zr+6Y5sXtp3odmb3bu5TXlzp+dbYIlpdLreMkqJoa0TUeUNlO2OvlxwOkuR1LR8/s+XJbFUTEVL89J7XcWqZtIuzJDbrYyawkEkAigrurXWp6tPOQiRY2mPii9J7xFdPma5eDk6PPx/BfrU/Mu/s1fYY5Uftp3od2X2Hdymom1O+4QM/c5mDxmHyq4W6V6KabKjPZH0C6N//AO2nh/fnuPk2q/0VP+GrjXcnnv8AA2xYKWRLt+56cVh5NPrr+tWtemscGdX7xdfM+pxkjSJu69noMS9tiGbY4tKglaVBaSdKgEUPQQTGTFn3L9S8jFnYvpEWhFpeaEFKy9rNNpbTxKkoSEprStBkBs2b42XOw3uVy3xNNjNoRsRqaVo97tXwLgcRMpCFoIFUg561BBORBH1x5yMNG0sa2invD2gsmpsqUqdRYbdkUvy7rStFJNDuIzB9BAMakMixyI5DeyYklicxelCvXAsRLIccxYlGiQaUoBmdp1NP4RG3nZCyU3oNHZmIkOp12q8C4RzzqlTXZ3/qqX8WiaYafqEa1/tG8kv7XRXmzmrB+9SS+j6FktBFWnBvQofUY02LTkXtN+RLYqdhraz5KYYSUNTSkJJxEBA1oBXXcB2R2ZJI5FtzLPn4oZom6WSUncWK612Alz3W66p5w1pUUoSKEnMkmmQ3Rp5OVqbumtpDew8FGv3z3anFtWgEFJFQRQg6GuyNFFrih1FRFSlKDOXbclFky00ttCs8NK06+VQ030rHUZlNmSpGIqocV+C/HcqxSKiL0E5c9TxLvHPF7ycNQBh8uum/LsjWy9HDQ2uZuYW8/VvH6uX1JO3rHbmmi05UZ1SoapO8fWKdMYYJnQu1NM+TjMnZocUpchMt/wCkE4vi/J8gZDcDiqB0VjopJE71ix8Tk7idnqUlWuXL82W+7dgolGyhBKlKNVrIoVHZlsA2DpMaGRkOmdanUxMRmOzS3ivSpLxrm0IAolsLmuPcwTSkJxGiQkGnRrHTh3WhLZanHn3+8XTJSdxiy9gOTbiRMzK3EpzphpltAzoK76Rkdkthau7ZVmFuG/Iem9kVUTsNiAUyEcg7xVr/ANn8c02nFhosnSuw9IjewZN25VroObtKHesRLriWdockdQjSXmdFORDXzlONlVIrhqpOdK6ERsYj9EqKamfHvIVbdcjNsFnBLMorXC2kV30AjHO7VI5e0zY7dMTW9SIV26VmcTNzBCqhWLKlKUXlt6Y28qXXE3hy+xoYUG6neqLzv5lltazkTDSmXK4VbRqCMwR0gxpxSujcj2nQnhbMxWO5KUZdlzEr+SanFhA0GDIdQKjT0R099FL+p0aWcb0aaD9DJVru/JcbtFfudPGrLi6qqoihOZpl1RzsjTvF0pSHWxdW6TWtr1lenrK90WklbiqoQQAjDlRIKqE12qzOXRG2ybd4yo1OK9PeaEuNvstHPXgnR3cfmTluWIy5LuI4tCCUkhQSAQRmDlTaI1oZ3tkRbU3MjFjkic2kTgY1xmVNsFoqxBCjhNKUBzpqdtT6Y95jkdJqRKsx7PYscWhVujwvBZ+OelXMVMFMqVryjtrHuCTTA9tczzkw6smN98iNt+7aXJ9KiqiVlClopUGmRzrtA3bTGaDKVsCpXKzWycFr8lHXwWrQkrVs/FaUu9iphQBhpr+c216YwxSVjOZXNfsbE0F5jJL5J9y0xonSEAVS+9ncauWOLDgUo6Vrm30jdG9hy6Gv4c/yc3Pg3jo1uqX7GZfSyEzEuanCpBxJVStNAR1EfYIx4cyxycOkyZ+M2aKl5pyPi4slxMuUYsX5QmtKbE9Ji5smuS66CbOh3UWm74mXeSwUTbYQslKkmqFgVKTty2g7R0CPGPkOhdaGXLxG5DNLuC9ClQLE21+TTOronIcmv2qMb+qF/FY0OXu8hn6UlX4F9s2vEt4lYlYE4lbzQVPpMcuSta11naivQ21taQir6ynGypRXDVSc6V0PXGfDfols18+PeQq265EhYbWCXZRWuFtArvokCMMy3I5e1TPjt0xNb1IhnRjMpQb23cS7OBeLCFhGIUrXPDrXcBHVxcpWQ1XKziZuC2TIR11dX8iw3ys1L0qUVw4SlSTStKGmnUSPTGpiSqyWzez4ElhVvceVxrLDEuQDiK1kk0ppQAfV9Zi5sqySdx52djpDFV3ak++0laVIUKpUCCDoQciI1UVUW0N5zUciovJShTdiOySj7mmloQs1wlIVTtNCemgjqNnZOnrGWqHEdiSYyruZFRF6KslrrXaCF+63XFPPKqQSKYa5E6mpplXdsjBk5Subu2pSIbOHhIx2+e7U5Sw2kirLid6FDtBjUjWnIvadCRLYqdikLcSR4mXUjFi/KE1pTYjpO6NnNk1yXXQaezod1Fpu+P2MGdsylqImAqnk1TTXklOtd3RGRkv7VWV55mGTH/epKi+aotM+mrTg3oUPqMaLFpyKdKRLYqdhXLn2MkSjrDh4xC1muVNUoG85ilaxuZc6rKj28FRPuc/BxWtgdG7iir9EPC58quWeXL8ZjaJVQFNCCnaDXaBmOr0+st7ZWI+qU84MToHrHqtOJO3mKwwrinC2uoooCpGYrlGtj6d4mpLQ3crVul0LS9ZTSqcOXu1f8A9cdD1P/Whyayf+1fgT11brttIUtauNU4QSSKUpXpOeZqa7o1crLc9yIiUiG5hYLYmqrl1Kp//Z"/>
          <p:cNvSpPr>
            <a:spLocks noChangeAspect="1" noChangeArrowheads="1"/>
          </p:cNvSpPr>
          <p:nvPr/>
        </p:nvSpPr>
        <p:spPr bwMode="auto">
          <a:xfrm>
            <a:off x="155575" y="-808038"/>
            <a:ext cx="7153275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" name="AutoShape 4" descr="data:image/jpeg;base64,/9j/4AAQSkZJRgABAQAAAQABAAD/2wCEAAkGBxQTEhUREhQWFBQXGB4YFxcYGB0ZFxgiHCEXHhwZGhwcICgiHxwlHhgZIzEhJSkrLy4uFx8zODMsNygtLisBCgoKDg0OGxAQGSwkICQvLS8yNSw3LCwsLzIsNiwsNC8sLCw0LCwvLDIsLC8sLCwsMCwsLCwsLCwsLCwsLCwsLP/AABEIAG0BzQMBEQACEQEDEQH/xAAcAAEAAgMBAQEAAAAAAAAAAAAABQYEBwgDAgH/xABREAABAgMFAggHCwsCBQUAAAABAgMABBEFBhIhMUFRBxMiVGFxkZMWFzJSgdHSFBU1QlNygqGxstMjMzRic3SSlLPBwySiQ0RjwvAlg4Th4v/EABoBAQEAAwEBAAAAAAAAAAAAAAABAwQFAgb/xAA5EQABBAEBBAYJBAEEAwAAAAAAAQIDEQQSBRMhMUFRYXGB8BQjMjORscHR4SIkNKHxFTVSU0Jicv/aAAwDAQACEQMRAD8Ak+FG6M63jnZCZmi3mp1hL7tUb1tAKzRvRs2ZZADUQvJOc8mv5h32opTOse+09LvJeRMvOFOqHXFuNqG1KkqVt3ihGwwoHRNx75MWkzxjXIcTTjWSeUg/9yDsUNegggQhZIAQAgBACAEAIAQAgBACAKPwj8IbdnI4pvC7NqHJb+Kiui3KbNydVdAqQBoOYvbPrUpap2Zqo1OF5aE57kpUEgdAAEUp8IvJPEhKZycKiQABMPEknIAAKqSTsgDevBpdKbZAmrQmZlx0jkMKfcUhsHasFRCl56ZgdJzEISvCBftmzGxiHGvrB4toGlafHWfioB20JJ0GtANHW1wmWlMEn3QWUnRDA4sD6Wa/90UEEq8U4czOTR/+Q77UCn54QTfO5nv3PagB4QTfO5nv3PagB4QTfO5nv3PagB4QTfO5nv3PagB4QTfO5nv3PagB4QTfO5nv3PagB4QTfO5nv3PagB4QTfO5nv3PagB4QTfO5nv3PagB4QTfO5nv3PagB4QTfO5nv3PagB4QTfO5nv3PagB4QTfO5nv3PagB4QTfO5nv3PagB4QTfO5nv3PagCWujbs0qfk0qmphSTMsggvOEEFaAQQVUII2QB1NEIav4Zr8uyYblJVWB5xJWtzIqQitAE1yxKIVnsCTTMgig0gu25ompmpgneX3CfvQKWa7HChPylElz3S15jxKlfRc8oenEBuhRDbl1+FiRmqIcUZV05YXSAgn9VzyT9LCTuiAviTXMZiAP2AEAIAQAgBACAEAIAQAgCEvw6pFnTq0KKVJlnSlSTQghCiCCMwRvgDl7wgm+dzPfue1FKWe49tTKi9jmX1UCKYnVqpXjK0qroECHSsQGn+FHgtx4p2z0cvNTrCfj71tDz96PjajPJVBpKKUzbGtZ6VeTMS6y24nQjQjalQ2pO0GIDo/g9v8zaTeHJqZSKuNV12Y2/OR9aagHYTCFxgBACAEAIAQAgBACANa8J3CYmTCpWUKVzRyUrVDHSdhc3J2anYFAaAmH1OLU44pS1qJUpSjVSidSTvj0U/ZSVW6tLTSVLcWcKUpFVKJ2ARAdCcGfBqiRCZmZwuTZGW1DNdQjeqmRX1gUFawhsSAOTb720ZyemJgmoLhS3nkEIOFAHQQK9aidsUpBkxQWKTuLaLqAtEk8UnQqAQT00WQadNIlg9vF1anMne1v24WQeLq1OZO9rftwsDxdWpzJ3tb9uFgeLq1OZO9rftwsDxdWpzJ3tb9uFgeLq1OZO9rftwsDxdWpzJ3tb9uFgeLq1OZO9rftwsDxdWpzJ3tb9uFgeLq1OZO9rftwsDxdWpzJ3tb9uFgeLq1OZO9rftwsDxdWpzJ3tb9uFgeLq1OZO9rftwsDxdWpzJ3tb9uFglLrXCtFudlXHJNxKETDS1KJRRIStJJyVsAMLB0lEBz3w/fCbf7q3/UmIqA1tFKDu2wB+QBYbtX0nZGgl3jxY/4S+W0fonyfolJiA23djholnaInEGWXpjFVsn0gYk+kEDzoENmSc226gONLS4hWaVIUFJPURkYgPaAEAIAQAgBACAEAIAgb/fBk9+6vfcVAHJ8eilruFq/1N/5IhDqOIBAGsOFDgyTN4puTSEzOq0ZBL/9g506HbvAGg3WylRSoFKkkhSVAhSSMiCDmCDsMeinpIzjjLiXmlqbcQcSVpNCD/5kRoQSDEB0Rwa8I7c+kMPYW5sDydEugaqb6d6NRrmNIQv8AIAQAgBACAEAai4UOFPiscnIKBczS6+Mw3vQ3vXvVonZU1w0Gj1GpJJJJzJOZJOpJ2mKUy7Ksx2ZdSwwguOrNEpH1knQJG0nIRAdG8HXB81ZqMaqOzShRbtMkjzG66J3nVWpoKAQhdYA+XK0NNaZQBxi15I6hFKXHgnQybVlhMYcNVFGLyS4AcFa5VrmP1gnbAHT8QggBACAEAIAQAgBACAEAIAQAgBACAEAIA574fvhNv8AdW/6kxFQGtHND1RSnUKrnyc9Jy/ullKlcQ2A4OS6OQnRYzp0Go6I8kNaXn4FZhqq5JwTCPk10Q6OgKyQr/Z6Ytg1lPyTjKy082tpwaoWkpV10Oo6RlAp4RQSFiW7Myi8cq8tlW3CeSr5yDVKvSDEBta6/Ddoi0Gaf9ZkZdamyajrST1QohtaxLdl5tHGSzyHU7cJzT0KTqk9BAMQEjACAEAIAQAgBAEDf74Mnv3V77ioA5Pj0UtdwtX+pv8AyRCHUcQCAEAUDhL4OG59JfYwtzaR5WiXQNEudOwL1GhqNAOd52UWy4pl1Cm3EHCpChQpP/mddCCCIpTzacKVBSSUqSQUqSSFJIzBBGYI3iKDfnBfwnJmsMpOKCZnRDmQS/0bg50aHZuHkhs+AEAIAQB+KVQVOQEAaO4TuFMu4pOz10bzS5MJNCvelo7Eb17dmWZtA1GBFKSd3rCfnXky8sjGs5knJKBtWs7EjtOgBOUQHSlxblMWa1hb5bygONeIopZ3DzUDYntqc4hCzwAgBAHLPCPdxUjPOtkENOKLrKthSo1wjpSThI6AdoilKuRFBLMXmnUAJROTSQMgBMOUHUMVIgPTwun+fTffue1ADwun+fTffue1ADwun+fTffue1AH2L5Whz6Z75frgB4Z2hz2Z71XrgB4Z2hz2Z71XrgD6TfW0R/zsz3qj9pgD98N7R57Md4YAeG9o89mO8MAPDe0eezHeGAPrw7tLnz/8Q9UAPDu0ufP/AMQ9UAPDu0ufP/xD1QB9tX/tNJqJ1704VDsKTAFru3w0TbSgmcSmZb2qSA28OkUohXVRPXCiG8LFtdmaZRMMLC21ioI+sEagg5EGIDOgDnvh++E2/wB1b/qTEVAa0c0PVFKdfXc/RJf9i391MeSEjAGBbFjMTSOLmWUPI2Baa06UnVJ6RQwBqq8/Aik1XZ72H/ovElPUlwcofSCusRbBqi3rvzMmrBNMraJNASKoV81Yqk9QNYFI2KD2kptxlYdZWtpwaLQopUOio2dEQGy7scNEy1RE62JlHnooh4dJHkL/ANvWYUQ25dm+cnPD/TvJK6VLSuS6N/IOZHSKjpiAsEAIAQAgBAEDf74Mnv3V77ioA5Pj0UtdwtX+pv8AyRCHUcQCAEAIApvCHcBm0m8Qo1NIFG3aZHbgcA1RX0pqSNSCBzhbFlPSrypeYQW3Eag7dyknak7CIpTDig3XwXcKWLDJWgvl5JamFfG3IdPnbl7dueaoQ3FEAgDymZhLaFOOKShCQVKUogJSBmSScgBAHP3CbwmKncUrKFSJTRSswt/rGqW/1dTt3RaBriKUm7oXWftB/iWBQDNxwjkNjereTsTqegAkQHS90rrsWewGWE65rWfLcPnKP2DQbIhCbgBACAEARN5ruS88yWJlGJOqVDJaD5yFbD9R0IIgDTF4OBSabJVKOImEbErPFu9WfIPXVPVFsFRfuFaSDRUk/X9VIWO1BIgU8lXMtAf8jM90o/YIA/PA20OYzXcr9UAPA20OYzXcr9UAfhudaHMZruV+qAPnwRn+YzXcOezADwRn+YzXcOezADwRn+YzXcOezAH4bpz/ADGb/l3PZgB4KT/MZv8Al3fZgB4KT/MZv+Xd9mAPxV1Z4f8AIzf8u77MAfPgxPcym/5d32YAeDE9zKb/AJd32YAxJ6zH2acew8zi8njG1t16sQFYAxYoNncA94C1OKklH8nMJKkjYHECtRuqgKB+YmIpDf8AEBz3w/fCbf7q3/UmIqA1o5oeqKU6+u5+iS/7Fv7qY8kJGAEAIA8pqWQ4gtuIStChRSVAKSRuIORgDW16OBmVequUUZVzzfLZP0Sap+iaDdCwajvNcaekal9klsf8VvltdZIFU/SCYpStgxQfoNCCMiDUEZEEaEHYemAL5djhYnpWiHFCbaHxXSeMHU6Kn+IKiUQ27dfhOkJyiOM4h05cW9RJJ3JVXCrqBr0RAXSAEAIAgb/fBk9+6vfcVAHJ8eilruFq/wBTf+SIQ6jiAQAgBACAKzfm5jFpM4HOQ6mvFPAVUg7j5yDtT2UNCAOa7x2A/JPmXmUYVjMEZoWPPQdqfrGhAMUpFkRQbZ4MOFIs4JOfUSz5Lb6jUt7kuHajcrVO3LNMIbqtG02mGVTDziUNJGIrJypspvJyoBmaikQHOnCNwhOWiotN4m5RJ5KNFOEaLc+0J0HSdKCkRSlouHcl60ncKKoYQfyrxGSduFPnLI2bK1OysB0nd+wmJJhMvLoCEJ9KlHapR2qO/wDtEISUAIAQAgBACAEAIAQAgBACAEAIAQAgBACAEAIAQBgW3ZDU2wuXfSFtrFCNo3KSdigcwdhgDky17PVLvuy6zVTTimyfOwkjF6aV9MUpJ3AfwWnJKGX+oQn+M4D9SjAHV8Qhz3w/fCbf7q3/AFJiKgNaOaHqilOvrufokv8AsW/upjyQkYAQAgBACABEAUa8/BXITdVpR7mdPx2aAE71N+Sc9SACd8AaivPwWT8pVSUe6mh8dkEqHzmvKH0cQ6RFsFI6N2R6OiKU/CIAtF17/T0jRLTpW0P+C7VbYG5OeJHUkgdEQG3LscMcm/REyDKOHao4mT1OAcn6QA6TEIbGYeStIWhQUkioUkggjeCMiIAhb/fBk9+6vfcVAHJ8eilruFq/1N/5IhDqOIBACAEAIAQBCXtuuxaDBYfT0oWPLbPnJP2jQ7YA5pvfdV+z3+JfFQalt0DkOjeNxG1Oo6QQTSkHFBmTNrPuMtyzjq1MtEltsnkoru+wVrQEgUqYgMOKC68HXB67aK+MXVqUSeU58ZdNUN127CrQdJyiWQ6NsqzWpdpDDCEttoFEpToOnpJOZJzJJJiAy4AQAgBACABMAYXvxL/Ltd4n1wA995f5drvE+uAHvvL/AC7XeJ9cAPfeX+Xa7xPrgB77y/y7XeJ9cAPfeX+Xa7xPrgB77y/y7XeJ9cAPfeX+Xa7xPrgB77y/y7XeJ9cAPfeX+Xa7xPrgB77y/wAu13ifXAD33l/l2u8T64Ae+8v8u13ifXAD33l/l2u8T64Ae+8v8u13ifXAD33l/l2u8T64Ah70X4lJJlTq3kLXQ4GkLCluHYABWgrqo5CAOXZ6bW84484arcWpxZGlVEqNOipilJzg4li5akkgfLBfdgrP1IgDquIQ574fvhNv91b/AKkxFQGtHND1RSnX13P0SX/Yt/dTHkhIwAgBACAEAIAQAgCt3nuLJT1S+yA5sdRyHR9IeV1KBHRAGo70cDM0zVcooTSPMNEPD0E4Vegg7hFsGtpqWW2stuoU2tOqFpKVDrSaEQKecUEtd+8s1JKxSr62xWpRq2r5yDVJPTSvSIgNhvcMAmZGZlZpnA64w42hxrNtSlIUBiSTiQKkaFXohRDUsUpa7hav9Tf+SIQ6jiAQAgBACAEAIAjbw2ExOsKl5hAWhXoUk7FIOxQ3/wBiYA5rv3cp6zXcK+Wyo/kngMlbcKvNWBs20qNtKUrEUGxODPg0XPFMzNBTcoM0jRb/AEJOqW96tTs3iWQ6ElZZDaEttpShCQEpSkUSkDQADQRAesAIAQAgBACAPOY8lXUfsgDjFpsYRkNBsilPrihuHZFA4obh2QA4obh2QA4obh2QA4obh2QA4obh2QA4obh2QA4obh2QA4obh2QA4obh2QA4obh2QA4obh2QA4obh2QA4obh2QA4obh2QB+pSBoKQB9QBuDgEuuorXaTgogJLbFfjEnlrHQKYQdtV7oikN2xAc98P3wm3+6t/wBSYioDWjmh6opTr67n6JL/ALFv7qY8kJGAEAIAQAgBACAEAIAQBF29d6WnEcXNModGwkcpPzVDlJPSCIA1RefgRUKrkHsQ14l459SXAOwKHWqLYNV2xY78qvi5llbK9gWMlfNUOSodKSYFMGKBAFy4NpFx0zHFoKqButNleNp9hiKQ6biAQAgBACAEAIAQBh2tZjUy0th9AcbWKKSfqI2gg5gjMEAiANYWJwKttzinH3A9KpILTZ8tZ817KhSno8rbQVBtg20hIAAAAAyAGQHQIgP2AEAIAQAgBACAPh1NUkbwRAHPaOBO0QAMcrl/1HPwotg/fEpaPnyveufhQsDxKWj58r3rn4ULA8Slo+fK965+FCwPEpaPnyveufhQsDxKWj58r3rn4ULA8Slo+fK965+FCwPEpaPnyveufhQsDxKWj58r3rn4ULA8Slo+fK965+FCwPEpaPnyveufhQsDxKWj58r3rn4ULA8Slo+fK965+FCwPEpaPnyveufhQsDxKWj58r3rn4ULA8Slo+fK965+FCwfTfAnaBObkqBv4xw/VxULBbLt8CTDaguceMxTPi0J4ts9CjUqUOop6awsG1WGUoSEISEpSAEpSKJAGQAAyAA2RAfcAat4TuDiZtGcTMMOMIQGUt0cUsKqlTqieSgilFjbvgCoK4D5+hHHSv8AE5+HFsG9rJli0w00qhUhtKCRpVKQDToyiAy4AQAgBACAEAIAQAgBACAEAY8/ItvILTzaHUHVK0hST6DAGsry8Cku6SuTdVLKPxFVca9FTiT2kdEWwV1rgMmiRimmEp2kIWo9hp9sLBte5d0mbNY4lmqio4nHFUxLVpU0yAAyAGnSSSYCwQAgBACAEAIAQAgBACAEAIAQAgBACAEAIAQAgBACAEAIAQAgBACAEAIAQAgBACAEAIAQAgBACAEAIAQAgBACAEAIAQAgBACAEAIAQAgBACAEAIAQAgBACAEAIAQAgBACAEAIAQAgBACAEAIAQAgBACAEAIAQAgBACAEAIAQAgBACAEAIAQAgBACAEAIAQAgBACAEAIAQAgBACAEAIAQAgCu2feYrnFyTjYbUmuFWKuKlCMqClUnF6I25MWoUlat+fuaEWbqyFgc2lTt5+U4mbeS2RKMF4jEahKU1piJ6aHYCfRGPHgWZ+kzZeSmPHrXie9izinmEPLRxZWMQTWtAdM6DUUPpjxMxGPVqLdHuCRZI0eqVZHKvCRPiS4sUIrjxZ+SVeTToprGZMb1G9vwMC5lZKQafHwJqbewIWulcKSqm+gJjXampyIbb3aWqvUUyTvtMOpxNSKlpBoSlRIrkaZI1zHbHRfgxsWnSV57zkR7TmkTUyFVTv/BJ3fvcmYcLDjamXs+So1rTUaAg0zoRGCfDWNutq2hsYu0GzP3bm6XdSlkUoAVOQGpjTOjdFOVfdbi1JlZVb6U/HBIr00CTQHZU16I6PoKNRFkeiKcj/VHPcqQxq5E6fKEzd61Xn8fHS6pfDhw4iTirirSoGlB2xrTxMjrQ/UbmNPJLetmmv7Mm3LXblWi65WlaADVR3DsPZHiGF0rtLTJkZDIGa3lbF8Zko45Mista4sR03+Tp00pG76FEjtKyJfntOd/qM6t1pCunv/BYLv243Nt8Y3UEGiknVJ/uDsMac8DoXaXG/i5TMhmppKRhNkQBUJ6+iuPWxLSynygkKIJGYNDQBJyByqY6DMFNCPkfps5Um0l3qxxRq6vPUfTF5psqSDZ7iQSATVWVTr5GyI7FhRFVJU8+J6bm5CuRFhVPPcWiZcKUKUkYiEkhO8gZD0xotRFVEU6LlVGqqFLnL7zDQCnZJTYJoCpZAPRmiOkzBjetNkvz3nIk2nLGlvhVPH8ErY1vTLrqUOSa2UEGqySQKAkapGukYJseJjbbJa9RtQZU0j0a6JWp1+UJC8lrGVYU8E46EDDWmpprQxix4d6/RdGbLyNxEslWQDV7ptSQtNnrUkioIUogjeORG0uHCi0sqefE0W7QncmpIVrv/BK3XvMmbxJwFtxHlJJrlpUGg9OUYMnFWGlu0U2cPNbk2lUqdBKWlPoYbU64aJSM953AdJOUYI43SORream1LK2JivdyQqrF85hwYmZFxaNisRz7EU7CY33YUbODpERfPactm0ppOLIVVPPYWaxptbrQcdaLKyTVB1FCQNQNdfTGjKxrH01bQ6UEjpGI5zdK9RlTDwQlS1GiUgqJ3AZmPDWq5aQyOcjUVy8kKrdq+wmXwypoN1BKTjxVIzpSg2VPojfyMHdM1otnMxNppPJoVteJbo551SsXsvWZNxCA0HMScVcWGmdKaGN3FxN+1VuqObnbQ9GciabvtJyyp4PMtvDILSFU1odor0Go9Ea0saxvVq9BuwypLGj06UKxZd+eOmky6WhhUspC8edBWhph2gaV2xuyYGiLWruPUc6HaiSzbpG8FXnZco5x1hAFdvdeUyfF0bDmPFqrDTDh6D531Rt4uLv741Rz87O9F0/pu77OVGbZVtJflvdKR8UlSa6KSM01/vuIjHLAscmhTPBkpLDvEPi61tmbZLpRgosppixaBJrWg3xcmDcv03Z5w8n0iPXVcT0vBbjco3xjlSSaJSNVH+wG0/8A1EggdM7S09ZWUzHZqcQDd7ZtQCk2e4UnMGqs/wDZG0uHCi0sqefE0m7QyHJaQL58C2ybpU2hak4FKSCpJ1SSASn0HKNB6IjlRFs6cblc1FVKVUKfOXymWklbkipCQaYlKIHR8SOgzCietNktfPacuTaM0aanQqid/wCDLsq80y8tsGSWltZH5SpKQD8bydKRjlxYmIvrOKdHlTLBmzSObcSoi9PlCdtudUwwt5KMZQMWGtKjbnQ6Cp9Ea0LEkejVWrNzIlWKNXol0edgWsJmXS/TDWuIVrhIJBz9FfTFnhWKRWHnGyEniSTkQt275iafLPF4BhJSrFUmhGVKCmVT6I2cjC3LNV2aeJtJMiXRpozbbvEWZlmWQ2HFu0ryqYQTQHQ10UfRGKHG1xukVaRDNkZm7mbE1tq7+icedCUlajRKQSSdABmTGsiKq0huucjUVV5IVBF9HXlKEpKLdQnVRNPqANOqteiOguC1ieteiKcpNpPkVdzGrkTpM+7160zDhYcbUy8K8hWdaagGgNRrQiMU+IsbdaLbTNi57ZnbtzdLupSdnHsDa10rhSVU30BNI1WN1ORDee7S1V6inSd9Zh1OJqRUtNaVSokV3eR0iOi/BjYtOkrz3nIj2nNImpkKqnf+DOsS9/Gv+5nmVMOnQE1qaVoagEZZjfGKbD0M3jHWhnx9o7yXdPYrXFkm3cCFrpXCkqpvoCY02paoh0Hu0tVeohru3jExLrmHEhpKFEHlYhQBJrWg87TojYyMZYpEY1bs08TNSeJZHJSIv2U8rt3kXNrXhZwMpJHGFWZ3DDTWlCc8uyPWRjNhRLdar0HnEzXZLlplNTpJG37YRKsl5YJzCUpGqidB9RPUDGGCF0z9KGxlZLcePW4rrN75paQtFnrUk5ghSqEbxyMxG27DhatLKnnxNBu0J3JqbCteewnbv2m8+Fl6XUxhIoFEnFWtdQNP7xqzxMjrQ7UbuNNJKi62aSucIEupl5ifbGaVBKummaa9YxJPojcwXI9joXdJz9psWJ7MhvRwXz/R43heE/OS8s2atBIcWRuUAo/7KAdK49QNXHhdI7nyTz3/ACPGU5MvIZE32U4r48fl8y/pTQUGQEco7pRnPhxPzP8AGqOmn8Fe/wCpxXf7knd9FLhav5h39mr7DHPi9tO9DrS+7d3KVjgt/RF/tlfdbje2n71O76qczYvuF/8ApfkhHXgoLYl8HlHi8dOtQNfoUjLB/Ddq7fPxMGVw2gzTz4X/AH9C23pJ9xzFNeKV2Uz+qsaGN75t9aHVzL9HfXUpSLnuzwYIlEMqbxmpV5WKia15Q2Ujp5aY6yetVbo42z3ZSRepRtX08y53fcnDj92IbT5ODBt8rFXM/qxzZ0hSt0q9tnYxlyFvfIidVFZ4WCcMv5tV16+RT6qxu7Lq3eH1OZtu6Z1cfoXxoDCMNMNBSmlNkctbvidxKrgULg2p7omgj83lSmnlLw/VWOrtD3bL5/4OHsmt7Lp5flTYEck7ogCjLu5OS8y49JqbKXCTRWyprQgjYdCDHTTJhkjRkqLw6jjLh5MMzpIFSl6zyn7xz8opBmm21NqPxdtNQCDkesR6ZjY8yLu1W0PEubl4zk3zUVF6i+oUCARoc45XI7iLZSeFX8w1+0P3THT2Z7bu4422vdN7y6M+SOoRzV5nYTkVzhE/QV/OR94RubP9+nic/av8Z3h8yFs217Rblm+LlUKbS2MKtSQBkcIXU5bKRsyQ4zpF1P4356DTiyMxkLdMaKiJ54WevBo0FqfmSsKdWaKSBTDUlVT846U3dnnaKqiNjROCHrZCI5XyqvFejq/yZXCiT7lRTTjRX+FdI8bNrer3fYybZvcJ3/cxbJftMMNBppgt4E4CTmRQUry9aR7lbi611Kt356DxA7O3TdDW1SV5sttjKeLQMyEpdqahPk6mm07KRz5UYjvV8jqQLIrE3qJq7Cu8JVp8XLhlJ5Tpz+amhPacI6qxubOi1Sa16Pmc/a8+iHQnN3yQqFoTsu2mUXKrJdZAx8kjEa4q1OzEVCm5XRHQjjkcr0kTg7/BypZYWJG6Ff1N58+PT87+JtiRmkutodR5K0hQ9McF7FY5Wr0H1Eb0e1HJyUpd82Au0JRtQqlQwkdBUQY6WI5W471ToORntR2VE1eSmDZlrmXkJuXUaONLLaf/AHCRl1ELVGSSFJZ2PTkqX8PKGGHIWDFkjXm1aTx8qp4WXZ3ETsggiii0Fq61F40PUKD0R7kk3kEi9tfCjFDDusmFvTptfGzaEcQ+lEAUbhKH5STr56vtajp7P9mTu+5xdre3F3r9DHa/0E09LHJiYQpTR2JNDQf9v8Ee1/cRNk/8m8/P9/E8N/aTuiX2Xpad/nh8CT4MP0M/tVfYiMO0vfeBsbH/AI/iv0InhOKuOltKUNMXk1xJrXo8msZ9m1oeau2L3kf15dBKe6LX+SY7f/3GDTh9a+fA2te0P+LfPiWqTK+LRxgAcwjGBoFUGKnRWsaL61Lp5HSj1aU1c6495XuEb9CV89H2xt7P98niaO1f4y+HzJW7f6JL/sW/upjBke9d3qbOJ7hncnyM95sKSUqFQoEEbwcjGJFVFtDOqIqUprGzrQMrLz8qo8pJojecR4tRHowq9MdqSNJpI5E6fpxPnIplx4ZoV5py8eH5AkfcfvfNUpi/OH5xrn04FqH0Ybzf72P4eH5Qbn0bcS/Hx/C/0TFgj3Taj8xqhnkJ680CnQQFn0xrz+qxWs6V4/X7G1jevzXydDeCfL7k9fUn3C/h1wjsqmv1VjVw637bN7aF+jPrqMXg7p7hRTXEvF14jr6KRkz736+Bi2VXoza7fmQltZWyxg15GKn0ga/QpGxD/Ddfb5+Jp5H+4s09l/39C62v+Ye/Zr+6Y5sXtp3odmb3bu5TXlzp+dbYIlpdLreMkqJoa0TUeUNlO2OvlxwOkuR1LR8/s+XJbFUTEVL89J7XcWqZtIuzJDbrYyawkEkAigrurXWp6tPOQiRY2mPii9J7xFdPma5eDk6PPx/BfrU/Mu/s1fYY5Uftp3od2X2Hdymom1O+4QM/c5mDxmHyq4W6V6KabKjPZH0C6N//AO2nh/fnuPk2q/0VP+GrjXcnnv8AA2xYKWRLt+56cVh5NPrr+tWtemscGdX7xdfM+pxkjSJu69noMS9tiGbY4tKglaVBaSdKgEUPQQTGTFn3L9S8jFnYvpEWhFpeaEFKy9rNNpbTxKkoSEprStBkBs2b42XOw3uVy3xNNjNoRsRqaVo97tXwLgcRMpCFoIFUg561BBORBH1x5yMNG0sa2invD2gsmpsqUqdRYbdkUvy7rStFJNDuIzB9BAMakMixyI5DeyYklicxelCvXAsRLIccxYlGiQaUoBmdp1NP4RG3nZCyU3oNHZmIkOp12q8C4RzzqlTXZ3/qqX8WiaYafqEa1/tG8kv7XRXmzmrB+9SS+j6FktBFWnBvQofUY02LTkXtN+RLYqdhraz5KYYSUNTSkJJxEBA1oBXXcB2R2ZJI5FtzLPn4oZom6WSUncWK612Alz3W66p5w1pUUoSKEnMkmmQ3Rp5OVqbumtpDew8FGv3z3anFtWgEFJFQRQg6GuyNFFrih1FRFSlKDOXbclFky00ttCs8NK06+VQ030rHUZlNmSpGIqocV+C/HcqxSKiL0E5c9TxLvHPF7ycNQBh8uum/LsjWy9HDQ2uZuYW8/VvH6uX1JO3rHbmmi05UZ1SoapO8fWKdMYYJnQu1NM+TjMnZocUpchMt/wCkE4vi/J8gZDcDiqB0VjopJE71ix8Tk7idnqUlWuXL82W+7dgolGyhBKlKNVrIoVHZlsA2DpMaGRkOmdanUxMRmOzS3ivSpLxrm0IAolsLmuPcwTSkJxGiQkGnRrHTh3WhLZanHn3+8XTJSdxiy9gOTbiRMzK3EpzphpltAzoK76Rkdkthau7ZVmFuG/Iem9kVUTsNiAUyEcg7xVr/ANn8c02nFhosnSuw9IjewZN25VroObtKHesRLriWdockdQjSXmdFORDXzlONlVIrhqpOdK6ERsYj9EqKamfHvIVbdcjNsFnBLMorXC2kV30AjHO7VI5e0zY7dMTW9SIV26VmcTNzBCqhWLKlKUXlt6Y28qXXE3hy+xoYUG6neqLzv5lltazkTDSmXK4VbRqCMwR0gxpxSujcj2nQnhbMxWO5KUZdlzEr+SanFhA0GDIdQKjT0R099FL+p0aWcb0aaD9DJVru/JcbtFfudPGrLi6qqoihOZpl1RzsjTvF0pSHWxdW6TWtr1lenrK90WklbiqoQQAjDlRIKqE12qzOXRG2ybd4yo1OK9PeaEuNvstHPXgnR3cfmTluWIy5LuI4tCCUkhQSAQRmDlTaI1oZ3tkRbU3MjFjkic2kTgY1xmVNsFoqxBCjhNKUBzpqdtT6Y95jkdJqRKsx7PYscWhVujwvBZ+OelXMVMFMqVryjtrHuCTTA9tczzkw6smN98iNt+7aXJ9KiqiVlClopUGmRzrtA3bTGaDKVsCpXKzWycFr8lHXwWrQkrVs/FaUu9iphQBhpr+c216YwxSVjOZXNfsbE0F5jJL5J9y0xonSEAVS+9ncauWOLDgUo6Vrm30jdG9hy6Gv4c/yc3Pg3jo1uqX7GZfSyEzEuanCpBxJVStNAR1EfYIx4cyxycOkyZ+M2aKl5pyPi4slxMuUYsX5QmtKbE9Ji5smuS66CbOh3UWm74mXeSwUTbYQslKkmqFgVKTty2g7R0CPGPkOhdaGXLxG5DNLuC9ClQLE21+TTOronIcmv2qMb+qF/FY0OXu8hn6UlX4F9s2vEt4lYlYE4lbzQVPpMcuSta11naivQ21taQir6ynGypRXDVSc6V0PXGfDfols18+PeQq265EhYbWCXZRWuFtArvokCMMy3I5e1TPjt0xNb1IhnRjMpQb23cS7OBeLCFhGIUrXPDrXcBHVxcpWQ1XKziZuC2TIR11dX8iw3ys1L0qUVw4SlSTStKGmnUSPTGpiSqyWzez4ElhVvceVxrLDEuQDiK1kk0ppQAfV9Zi5sqySdx52djpDFV3ak++0laVIUKpUCCDoQciI1UVUW0N5zUciovJShTdiOySj7mmloQs1wlIVTtNCemgjqNnZOnrGWqHEdiSYyruZFRF6KslrrXaCF+63XFPPKqQSKYa5E6mpplXdsjBk5Subu2pSIbOHhIx2+e7U5Sw2kirLid6FDtBjUjWnIvadCRLYqdikLcSR4mXUjFi/KE1pTYjpO6NnNk1yXXQaezod1Fpu+P2MGdsylqImAqnk1TTXklOtd3RGRkv7VWV55mGTH/epKi+aotM+mrTg3oUPqMaLFpyKdKRLYqdhXLn2MkSjrDh4xC1muVNUoG85ilaxuZc6rKj28FRPuc/BxWtgdG7iir9EPC58quWeXL8ZjaJVQFNCCnaDXaBmOr0+st7ZWI+qU84MToHrHqtOJO3mKwwrinC2uoooCpGYrlGtj6d4mpLQ3crVul0LS9ZTSqcOXu1f8A9cdD1P/Whyayf+1fgT11brttIUtauNU4QSSKUpXpOeZqa7o1crLc9yIiUiG5hYLYmqrl1Kp//Z"/>
          <p:cNvSpPr>
            <a:spLocks noChangeAspect="1" noChangeArrowheads="1"/>
          </p:cNvSpPr>
          <p:nvPr/>
        </p:nvSpPr>
        <p:spPr bwMode="auto">
          <a:xfrm>
            <a:off x="307975" y="-655638"/>
            <a:ext cx="7153275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0"/>
          </p:nvPr>
        </p:nvSpPr>
        <p:spPr>
          <a:xfrm>
            <a:off x="323528" y="836711"/>
            <a:ext cx="7037726" cy="1183012"/>
          </a:xfrm>
        </p:spPr>
        <p:txBody>
          <a:bodyPr>
            <a:normAutofit/>
          </a:bodyPr>
          <a:lstStyle/>
          <a:p>
            <a:endParaRPr lang="es-ES" dirty="0"/>
          </a:p>
          <a:p>
            <a:r>
              <a:rPr lang="es-ES" dirty="0"/>
              <a:t>Índice</a:t>
            </a:r>
          </a:p>
        </p:txBody>
      </p:sp>
      <p:sp>
        <p:nvSpPr>
          <p:cNvPr id="24" name="1 Marcador de contenido"/>
          <p:cNvSpPr>
            <a:spLocks noGrp="1"/>
          </p:cNvSpPr>
          <p:nvPr>
            <p:ph idx="1"/>
          </p:nvPr>
        </p:nvSpPr>
        <p:spPr>
          <a:xfrm>
            <a:off x="683568" y="1916832"/>
            <a:ext cx="8136904" cy="4032448"/>
          </a:xfrm>
        </p:spPr>
        <p:txBody>
          <a:bodyPr>
            <a:normAutofit fontScale="92500"/>
          </a:bodyPr>
          <a:lstStyle/>
          <a:p>
            <a:pPr algn="just"/>
            <a:r>
              <a:rPr lang="es-ES" sz="2400" dirty="0"/>
              <a:t>Tema 1</a:t>
            </a:r>
          </a:p>
          <a:p>
            <a:pPr algn="just"/>
            <a:r>
              <a:rPr lang="es-ES" sz="2400" dirty="0">
                <a:solidFill>
                  <a:prstClr val="black"/>
                </a:solidFill>
              </a:rPr>
              <a:t>Tema 2</a:t>
            </a:r>
          </a:p>
          <a:p>
            <a:pPr algn="just"/>
            <a:r>
              <a:rPr lang="es-ES" sz="2400" dirty="0">
                <a:solidFill>
                  <a:prstClr val="black"/>
                </a:solidFill>
              </a:rPr>
              <a:t>Tema 3</a:t>
            </a:r>
          </a:p>
          <a:p>
            <a:pPr algn="just"/>
            <a:r>
              <a:rPr lang="es-ES" sz="2400" dirty="0">
                <a:solidFill>
                  <a:prstClr val="black"/>
                </a:solidFill>
              </a:rPr>
              <a:t>Tema 4</a:t>
            </a:r>
          </a:p>
          <a:p>
            <a:pPr algn="just"/>
            <a:r>
              <a:rPr lang="es-ES" sz="2400" dirty="0">
                <a:solidFill>
                  <a:prstClr val="black"/>
                </a:solidFill>
              </a:rPr>
              <a:t>Es una referencia, el índice se puede realizar como los autores deseen</a:t>
            </a:r>
          </a:p>
          <a:p>
            <a:pPr algn="just"/>
            <a:r>
              <a:rPr lang="es-ES" sz="2400" dirty="0">
                <a:solidFill>
                  <a:prstClr val="black"/>
                </a:solidFill>
              </a:rPr>
              <a:t>El “Título del trabajo” del pie de la diapositiva se modifica en la primera diapositiva del Patrón (</a:t>
            </a:r>
            <a:r>
              <a:rPr lang="es-ES" sz="2400" i="1" dirty="0">
                <a:solidFill>
                  <a:prstClr val="black"/>
                </a:solidFill>
              </a:rPr>
              <a:t>Vista </a:t>
            </a:r>
            <a:r>
              <a:rPr lang="es-ES" sz="2400" i="1" dirty="0">
                <a:solidFill>
                  <a:prstClr val="black"/>
                </a:solidFill>
                <a:sym typeface="Wingdings" panose="05000000000000000000" pitchFamily="2" charset="2"/>
              </a:rPr>
              <a:t> Patrón de diapositivas</a:t>
            </a:r>
            <a:r>
              <a:rPr lang="es-ES" sz="2400" dirty="0">
                <a:solidFill>
                  <a:prstClr val="black"/>
                </a:solidFill>
              </a:rPr>
              <a:t>) para que se replique en todas las diapositivas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253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47D3BFBD-2535-4873-B3F9-2E2A0671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Título del Tema 1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8320859-6F91-4361-916D-B17204D61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s-ES" dirty="0"/>
              <a:t>Definiciones, descripciones, </a:t>
            </a:r>
            <a:r>
              <a:rPr lang="es-ES" dirty="0" err="1"/>
              <a:t>etc</a:t>
            </a:r>
            <a:endParaRPr lang="es-ES" dirty="0"/>
          </a:p>
          <a:p>
            <a:r>
              <a:rPr lang="es-ES" dirty="0">
                <a:latin typeface="Arial"/>
                <a:cs typeface="Arial"/>
              </a:rPr>
              <a:t>Las diapositivas que deben conservar el formato indicado son la primera (título) y la última (agradecimientos). </a:t>
            </a:r>
            <a:endParaRPr lang="es-ES" dirty="0"/>
          </a:p>
          <a:p>
            <a:pPr marL="715645" lvl="1" indent="-258445"/>
            <a:r>
              <a:rPr lang="es-ES" dirty="0"/>
              <a:t>Diapositiva título</a:t>
            </a:r>
          </a:p>
          <a:p>
            <a:pPr lvl="2"/>
            <a:r>
              <a:rPr lang="es-ES" dirty="0"/>
              <a:t>Solo es necesario poner el título del trabajo y los autores</a:t>
            </a:r>
          </a:p>
          <a:p>
            <a:pPr lvl="2"/>
            <a:r>
              <a:rPr lang="es-ES" dirty="0"/>
              <a:t>Si el título es largo o hay muchos autores, se puede redimensionar o recolocar el texto para que quede mejor visualmente</a:t>
            </a:r>
          </a:p>
          <a:p>
            <a:pPr marL="715645" lvl="1" indent="-258445"/>
            <a:r>
              <a:rPr lang="es-ES" dirty="0"/>
              <a:t>Diapositiva agradecimientos</a:t>
            </a:r>
          </a:p>
          <a:p>
            <a:pPr lvl="2"/>
            <a:r>
              <a:rPr lang="es-ES" dirty="0"/>
              <a:t>Se puede modificar el texto de los agradecimientos o añadir lo que se desee. Simplemente se pide conservar el fondo con el logo del congreso, el pie de la diapositiva y la definición del evento en azul</a:t>
            </a:r>
          </a:p>
          <a:p>
            <a:r>
              <a:rPr lang="es-ES" dirty="0">
                <a:latin typeface="Arial"/>
                <a:cs typeface="Arial"/>
              </a:rPr>
              <a:t>Las plantillas de las diapositivas de contenido son para dar una referencia</a:t>
            </a:r>
          </a:p>
          <a:p>
            <a:pPr marL="715645" lvl="1" indent="-258445">
              <a:buClr>
                <a:srgbClr val="C6D9F1"/>
              </a:buClr>
            </a:pPr>
            <a:r>
              <a:rPr lang="es-ES" dirty="0">
                <a:latin typeface="Arial"/>
                <a:cs typeface="Arial"/>
              </a:rPr>
              <a:t>Solo se debe conservar el pie de la diapositiva con el logo, título del proyecto y numeración</a:t>
            </a:r>
          </a:p>
          <a:p>
            <a:pPr marL="715645" lvl="1" indent="-258445"/>
            <a:r>
              <a:rPr lang="es-ES" dirty="0"/>
              <a:t>Se pueden modificar las fuentes, la colocación de los elementos, </a:t>
            </a:r>
            <a:r>
              <a:rPr lang="es-ES" dirty="0" err="1"/>
              <a:t>etc</a:t>
            </a:r>
            <a:endParaRPr lang="es-ES" dirty="0"/>
          </a:p>
          <a:p>
            <a:pPr marL="715645" lvl="1" indent="-258445"/>
            <a:endParaRPr lang="es-ES" dirty="0"/>
          </a:p>
          <a:p>
            <a:endParaRPr lang="es-ES" dirty="0"/>
          </a:p>
          <a:p>
            <a:pPr marL="715645" lvl="1" indent="-258445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907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4FBE08A-7A24-4507-BC16-F62D75B6B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Contenido a presentar</a:t>
            </a:r>
          </a:p>
          <a:p>
            <a:pPr lvl="1"/>
            <a:r>
              <a:rPr lang="es-ES" dirty="0"/>
              <a:t>Contenido a presentar</a:t>
            </a:r>
          </a:p>
          <a:p>
            <a:pPr lvl="2"/>
            <a:r>
              <a:rPr lang="es-ES" dirty="0"/>
              <a:t>Contenido a presentar</a:t>
            </a:r>
          </a:p>
          <a:p>
            <a:pPr lvl="2"/>
            <a:r>
              <a:rPr lang="es-ES" dirty="0"/>
              <a:t>Contenido a presentar</a:t>
            </a:r>
          </a:p>
          <a:p>
            <a:pPr lvl="2"/>
            <a:r>
              <a:rPr lang="es-ES" dirty="0"/>
              <a:t>Contenido a presentar</a:t>
            </a:r>
          </a:p>
          <a:p>
            <a:pPr lvl="3"/>
            <a:r>
              <a:rPr lang="es-ES" dirty="0"/>
              <a:t>Contenido a presentar</a:t>
            </a:r>
          </a:p>
          <a:p>
            <a:pPr lvl="3"/>
            <a:r>
              <a:rPr lang="es-ES" dirty="0"/>
              <a:t>Contenido a presentar</a:t>
            </a:r>
          </a:p>
          <a:p>
            <a:pPr lvl="3"/>
            <a:r>
              <a:rPr lang="es-ES" dirty="0"/>
              <a:t>Contenido a presentar</a:t>
            </a:r>
          </a:p>
          <a:p>
            <a:pPr lvl="4"/>
            <a:r>
              <a:rPr lang="es-ES" dirty="0"/>
              <a:t>Contenido a presentar</a:t>
            </a:r>
          </a:p>
          <a:p>
            <a:pPr lvl="4"/>
            <a:r>
              <a:rPr lang="es-ES" dirty="0"/>
              <a:t>Contenido a presentar</a:t>
            </a: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8787BC16-2350-4B6D-8EA8-5712E243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Título del Tema 2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EF198D9-7B7C-4BB1-95AE-3F2497A537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Subtítulo 1 del Tema 2</a:t>
            </a:r>
          </a:p>
        </p:txBody>
      </p:sp>
    </p:spTree>
    <p:extLst>
      <p:ext uri="{BB962C8B-B14F-4D97-AF65-F5344CB8AC3E}">
        <p14:creationId xmlns:p14="http://schemas.microsoft.com/office/powerpoint/2010/main" val="199584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C8150F0D-389A-4686-8408-9E4521FB43B8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s-ES"/>
              <a:t>Contenido a presentar</a:t>
            </a:r>
          </a:p>
          <a:p>
            <a:r>
              <a:rPr lang="es-ES"/>
              <a:t>Contenido a presentar</a:t>
            </a:r>
          </a:p>
          <a:p>
            <a:r>
              <a:rPr lang="es-ES"/>
              <a:t>Contenido a presentar</a:t>
            </a:r>
          </a:p>
          <a:p>
            <a:pPr lvl="1"/>
            <a:r>
              <a:rPr lang="es-ES"/>
              <a:t>Contenido a presentar</a:t>
            </a:r>
          </a:p>
          <a:p>
            <a:pPr lvl="2"/>
            <a:r>
              <a:rPr lang="es-ES"/>
              <a:t>Contenido a presentar</a:t>
            </a:r>
            <a:endParaRPr lang="es-ES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3CDF2ECD-404F-4D7C-87FC-62FFF2E04790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s-ES" dirty="0"/>
              <a:t>Contenido a presentar</a:t>
            </a:r>
          </a:p>
          <a:p>
            <a:r>
              <a:rPr lang="es-ES" dirty="0"/>
              <a:t>Contenido a presentar</a:t>
            </a:r>
          </a:p>
          <a:p>
            <a:r>
              <a:rPr lang="es-ES" dirty="0"/>
              <a:t>Contenido a presentar</a:t>
            </a:r>
          </a:p>
          <a:p>
            <a:pPr lvl="1"/>
            <a:r>
              <a:rPr lang="es-ES" dirty="0"/>
              <a:t>Contenido a presentar</a:t>
            </a:r>
          </a:p>
          <a:p>
            <a:pPr lvl="2"/>
            <a:r>
              <a:rPr lang="es-ES" dirty="0"/>
              <a:t>Contenido a presentar</a:t>
            </a:r>
          </a:p>
          <a:p>
            <a:pPr lvl="4"/>
            <a:endParaRPr lang="es-ES" dirty="0"/>
          </a:p>
          <a:p>
            <a:pPr lvl="1"/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F8139F8B-123C-4751-96D9-733ADE310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Título del Tema 3</a:t>
            </a:r>
            <a:endParaRPr lang="es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AD2F9F85-64E0-49CB-A3B6-F9ED83C61A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Ítem 1 a presentar/comparar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B116FCE0-2B5B-4ADD-8C0D-5124A4CBF6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Ítem 2 a presentar/comparar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598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1216D1BE-B32C-4402-8912-6B6D4EF8D049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s-ES" dirty="0"/>
              <a:t>Contenido a presentar</a:t>
            </a:r>
          </a:p>
          <a:p>
            <a:r>
              <a:rPr lang="es-ES" dirty="0"/>
              <a:t>Contenido a presentar</a:t>
            </a:r>
          </a:p>
          <a:p>
            <a:r>
              <a:rPr lang="es-ES" dirty="0"/>
              <a:t>Contenido a presentar</a:t>
            </a:r>
          </a:p>
          <a:p>
            <a:r>
              <a:rPr lang="es-ES" dirty="0"/>
              <a:t>Contenido a presentar</a:t>
            </a:r>
          </a:p>
          <a:p>
            <a:r>
              <a:rPr lang="es-ES" dirty="0"/>
              <a:t>Contenido a presentar</a:t>
            </a:r>
          </a:p>
          <a:p>
            <a:pPr lvl="1"/>
            <a:r>
              <a:rPr lang="es-ES" dirty="0"/>
              <a:t>Contenido a presentar</a:t>
            </a:r>
          </a:p>
          <a:p>
            <a:pPr lvl="1"/>
            <a:r>
              <a:rPr lang="es-ES" dirty="0"/>
              <a:t>Contenido a presentar</a:t>
            </a:r>
          </a:p>
          <a:p>
            <a:pPr lvl="1"/>
            <a:r>
              <a:rPr lang="es-ES" dirty="0"/>
              <a:t>Contenido a presentar</a:t>
            </a:r>
          </a:p>
          <a:p>
            <a:pPr lvl="2"/>
            <a:r>
              <a:rPr lang="es-ES" dirty="0"/>
              <a:t>Contenido a presentar</a:t>
            </a:r>
          </a:p>
          <a:p>
            <a:pPr lvl="2"/>
            <a:r>
              <a:rPr lang="es-ES" dirty="0"/>
              <a:t>Contenido a presentar</a:t>
            </a:r>
          </a:p>
          <a:p>
            <a:pPr lvl="2"/>
            <a:r>
              <a:rPr lang="es-ES" dirty="0"/>
              <a:t>Contenido a presentar</a:t>
            </a: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8ED6EA75-2117-4FFC-AA45-8AE604B8B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Título del Tema 4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E94B9E4E-F604-476C-ADFA-BD5E4FA64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Contenido a presentar</a:t>
            </a:r>
          </a:p>
          <a:p>
            <a:r>
              <a:rPr lang="es-ES" dirty="0"/>
              <a:t>Contenido a presentar</a:t>
            </a:r>
          </a:p>
          <a:p>
            <a:pPr lvl="1"/>
            <a:r>
              <a:rPr lang="es-ES" dirty="0"/>
              <a:t>Contenido a presentar</a:t>
            </a:r>
          </a:p>
          <a:p>
            <a:pPr lvl="1"/>
            <a:r>
              <a:rPr lang="es-ES" dirty="0"/>
              <a:t>Contenido a presentar</a:t>
            </a:r>
          </a:p>
          <a:p>
            <a:pPr lvl="2"/>
            <a:r>
              <a:rPr lang="es-ES" dirty="0"/>
              <a:t>Contenido a presentar</a:t>
            </a:r>
          </a:p>
          <a:p>
            <a:pPr lvl="3"/>
            <a:r>
              <a:rPr lang="es-ES" dirty="0"/>
              <a:t>Contenido a presentar</a:t>
            </a:r>
          </a:p>
          <a:p>
            <a:pPr lvl="3"/>
            <a:r>
              <a:rPr lang="es-ES" dirty="0"/>
              <a:t>Contenido a presentar</a:t>
            </a:r>
          </a:p>
          <a:p>
            <a:pPr lvl="4"/>
            <a:r>
              <a:rPr lang="es-ES" dirty="0"/>
              <a:t>Contenido a presentar</a:t>
            </a:r>
          </a:p>
        </p:txBody>
      </p:sp>
    </p:spTree>
    <p:extLst>
      <p:ext uri="{BB962C8B-B14F-4D97-AF65-F5344CB8AC3E}">
        <p14:creationId xmlns:p14="http://schemas.microsoft.com/office/powerpoint/2010/main" val="1768084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DF32B6C-C3D5-4477-BC48-A9DDBFFF95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¡Gracias por su atención!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C3EDE64-6055-4779-9DC2-994D8DD3E2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Este espacio es para el título del trabajo a presentar en las Jornadas</a:t>
            </a:r>
          </a:p>
        </p:txBody>
      </p:sp>
    </p:spTree>
    <p:extLst>
      <p:ext uri="{BB962C8B-B14F-4D97-AF65-F5344CB8AC3E}">
        <p14:creationId xmlns:p14="http://schemas.microsoft.com/office/powerpoint/2010/main" val="2279433636"/>
      </p:ext>
    </p:extLst>
  </p:cSld>
  <p:clrMapOvr>
    <a:masterClrMapping/>
  </p:clrMapOvr>
</p:sld>
</file>

<file path=ppt/theme/theme1.xml><?xml version="1.0" encoding="utf-8"?>
<a:theme xmlns:a="http://schemas.openxmlformats.org/drawingml/2006/main" name="JITEL2023 Sal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</a:spPr>
      <a:bodyPr rtlCol="0" anchor="ctr"/>
      <a:lstStyle>
        <a:defPPr algn="ctr">
          <a:defRPr dirty="0" smtClean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chemeClr val="accent1"/>
          </a:solidFill>
          <a:headEnd type="triangle"/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1F9A36F5226B44B6987565D10EB5CB" ma:contentTypeVersion="15" ma:contentTypeDescription="Create a new document." ma:contentTypeScope="" ma:versionID="f9530d91e6928f3c1d726c5c9dd61bf3">
  <xsd:schema xmlns:xsd="http://www.w3.org/2001/XMLSchema" xmlns:xs="http://www.w3.org/2001/XMLSchema" xmlns:p="http://schemas.microsoft.com/office/2006/metadata/properties" xmlns:ns3="010047aa-a0fd-4f93-a79a-06d35373ebdb" xmlns:ns4="2e323af3-560c-42b4-a37c-638eb9167a47" targetNamespace="http://schemas.microsoft.com/office/2006/metadata/properties" ma:root="true" ma:fieldsID="18da7a023af5ac59e57c3cbe8b2a8635" ns3:_="" ns4:_="">
    <xsd:import namespace="010047aa-a0fd-4f93-a79a-06d35373ebdb"/>
    <xsd:import namespace="2e323af3-560c-42b4-a37c-638eb9167a4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047aa-a0fd-4f93-a79a-06d35373ebd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323af3-560c-42b4-a37c-638eb9167a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e323af3-560c-42b4-a37c-638eb9167a47" xsi:nil="true"/>
  </documentManagement>
</p:properties>
</file>

<file path=customXml/itemProps1.xml><?xml version="1.0" encoding="utf-8"?>
<ds:datastoreItem xmlns:ds="http://schemas.openxmlformats.org/officeDocument/2006/customXml" ds:itemID="{4B592284-2D00-41C1-83F3-200D1CC3E1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047aa-a0fd-4f93-a79a-06d35373ebdb"/>
    <ds:schemaRef ds:uri="2e323af3-560c-42b4-a37c-638eb9167a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8323A6-6CD4-48AB-ACAD-EEA57B0ACC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D3A39F-7ED3-44A0-A2AD-A22068FF0D29}">
  <ds:schemaRefs>
    <ds:schemaRef ds:uri="http://purl.org/dc/dcmitype/"/>
    <ds:schemaRef ds:uri="2e323af3-560c-42b4-a37c-638eb9167a47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010047aa-a0fd-4f93-a79a-06d35373ebd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20078</TotalTime>
  <Words>399</Words>
  <Application>Microsoft Office PowerPoint</Application>
  <PresentationFormat>On-screen Show (4:3)</PresentationFormat>
  <Paragraphs>75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JITEL2023 Salle</vt:lpstr>
      <vt:lpstr>Este espacio es para el título del trabajo a presentar en las Jornadas</vt:lpstr>
      <vt:lpstr>PowerPoint Presentation</vt:lpstr>
      <vt:lpstr>Título del Tema 1</vt:lpstr>
      <vt:lpstr>Título del Tema 2</vt:lpstr>
      <vt:lpstr>Título del Tema 3</vt:lpstr>
      <vt:lpstr>Título del Tema 4</vt:lpstr>
      <vt:lpstr>¡Gracias por su atención!</vt:lpstr>
    </vt:vector>
  </TitlesOfParts>
  <Company>Enginyeria i Arquitectura La Salle - URL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 Internet del Futur - Sessió 1</dc:title>
  <dc:creator>abriones</dc:creator>
  <cp:lastModifiedBy>Julia Sánchez Rodríguez</cp:lastModifiedBy>
  <cp:revision>798</cp:revision>
  <dcterms:created xsi:type="dcterms:W3CDTF">2010-09-10T14:25:00Z</dcterms:created>
  <dcterms:modified xsi:type="dcterms:W3CDTF">2023-10-20T04:31:23Z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0x0101004A1F9A36F5226B44B6987565D10EB5CB</vt:lpwstr>
  </property>
</Properties>
</file>